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5"/>
  </p:notesMasterIdLst>
  <p:sldIdLst>
    <p:sldId id="259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5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826E0B-7496-4EC0-9962-FE3C6219FA97}" type="datetimeFigureOut">
              <a:rPr lang="en-GB" smtClean="0"/>
              <a:t>08/03/2016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095C19-444F-4459-A125-E170915873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00598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095C19-444F-4459-A125-E170915873A9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98090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33B94-BA0D-472A-808A-C637117E3725}" type="datetimeFigureOut">
              <a:rPr lang="en-GB" smtClean="0"/>
              <a:t>08/03/2016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5449E-ACD4-4DA6-A54F-2FE9C22415A6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33B94-BA0D-472A-808A-C637117E3725}" type="datetimeFigureOut">
              <a:rPr lang="en-GB" smtClean="0"/>
              <a:t>08/03/2016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5449E-ACD4-4DA6-A54F-2FE9C22415A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33B94-BA0D-472A-808A-C637117E3725}" type="datetimeFigureOut">
              <a:rPr lang="en-GB" smtClean="0"/>
              <a:t>08/03/2016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5449E-ACD4-4DA6-A54F-2FE9C22415A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33B94-BA0D-472A-808A-C637117E3725}" type="datetimeFigureOut">
              <a:rPr lang="en-GB" smtClean="0"/>
              <a:t>08/03/2016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5449E-ACD4-4DA6-A54F-2FE9C22415A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33B94-BA0D-472A-808A-C637117E3725}" type="datetimeFigureOut">
              <a:rPr lang="en-GB" smtClean="0"/>
              <a:t>08/03/2016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5449E-ACD4-4DA6-A54F-2FE9C22415A6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33B94-BA0D-472A-808A-C637117E3725}" type="datetimeFigureOut">
              <a:rPr lang="en-GB" smtClean="0"/>
              <a:t>08/03/2016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5449E-ACD4-4DA6-A54F-2FE9C22415A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33B94-BA0D-472A-808A-C637117E3725}" type="datetimeFigureOut">
              <a:rPr lang="en-GB" smtClean="0"/>
              <a:t>08/03/2016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5449E-ACD4-4DA6-A54F-2FE9C22415A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33B94-BA0D-472A-808A-C637117E3725}" type="datetimeFigureOut">
              <a:rPr lang="en-GB" smtClean="0"/>
              <a:t>08/03/2016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5449E-ACD4-4DA6-A54F-2FE9C22415A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33B94-BA0D-472A-808A-C637117E3725}" type="datetimeFigureOut">
              <a:rPr lang="en-GB" smtClean="0"/>
              <a:t>08/03/2016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5449E-ACD4-4DA6-A54F-2FE9C22415A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33B94-BA0D-472A-808A-C637117E3725}" type="datetimeFigureOut">
              <a:rPr lang="en-GB" smtClean="0"/>
              <a:t>08/03/2016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5449E-ACD4-4DA6-A54F-2FE9C22415A6}" type="slidenum">
              <a:rPr lang="en-GB" smtClean="0"/>
              <a:t>‹#›</a:t>
            </a:fld>
            <a:endParaRPr lang="en-GB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A4733B94-BA0D-472A-808A-C637117E3725}" type="datetimeFigureOut">
              <a:rPr lang="en-GB" smtClean="0"/>
              <a:t>08/03/2016</a:t>
            </a:fld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C005449E-ACD4-4DA6-A54F-2FE9C22415A6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A4733B94-BA0D-472A-808A-C637117E3725}" type="datetimeFigureOut">
              <a:rPr lang="en-GB" smtClean="0"/>
              <a:t>08/03/2016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C005449E-ACD4-4DA6-A54F-2FE9C22415A6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Empowering Indigenous Peoples and Knowledge Systems Related to Climate Change and Intellectual Property Rights</a:t>
            </a:r>
            <a:endParaRPr lang="en-GB" sz="2800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3021961"/>
          </a:xfrm>
        </p:spPr>
        <p:txBody>
          <a:bodyPr>
            <a:normAutofit/>
          </a:bodyPr>
          <a:lstStyle/>
          <a:p>
            <a:pPr marL="118872" indent="0">
              <a:buNone/>
            </a:pPr>
            <a:r>
              <a:rPr lang="en-GB" dirty="0" smtClean="0"/>
              <a:t>Background &amp; Motivation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2800" dirty="0" smtClean="0"/>
              <a:t>NJ legal advisor to National </a:t>
            </a:r>
            <a:r>
              <a:rPr lang="en-GB" sz="2800" dirty="0" err="1" smtClean="0"/>
              <a:t>KhoiSan</a:t>
            </a:r>
            <a:r>
              <a:rPr lang="en-GB" sz="2800" dirty="0" smtClean="0"/>
              <a:t> Council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2800" dirty="0" smtClean="0"/>
              <a:t>Shared interests in climate change, it’s impacts and communities self-determination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2800" dirty="0"/>
              <a:t>UNFCCC Guidelines for IK in climate change adaptation vague &amp; assumed IK </a:t>
            </a:r>
            <a:r>
              <a:rPr lang="en-GB" sz="2800" dirty="0" smtClean="0"/>
              <a:t>open</a:t>
            </a:r>
          </a:p>
          <a:p>
            <a:pPr>
              <a:buFont typeface="Arial" panose="020B0604020202020204" pitchFamily="34" charset="0"/>
              <a:buChar char="•"/>
            </a:pPr>
            <a:endParaRPr lang="en-GB" dirty="0">
              <a:solidFill>
                <a:schemeClr val="bg1"/>
              </a:solidFill>
            </a:endParaRP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4653136"/>
            <a:ext cx="3551684" cy="83582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1784" y="4653136"/>
            <a:ext cx="3551684" cy="943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208" y="5733256"/>
            <a:ext cx="3551684" cy="8896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2628" y="5704407"/>
            <a:ext cx="3075756" cy="1000939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311762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bg1"/>
                </a:solidFill>
              </a:rPr>
              <a:t>Project aims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Examines processes of open and collaborative science related to indigenous peoples knowledge, climate change, and intellectual property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Challenges fully open practices and </a:t>
            </a:r>
            <a:r>
              <a:rPr lang="en-US" sz="2400" dirty="0" smtClean="0"/>
              <a:t>processes in context of IK in climate change adaptation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References UNFCCC Guidelines, national laws and policies, and customary norms</a:t>
            </a:r>
          </a:p>
          <a:p>
            <a:pPr marL="0" indent="0">
              <a:buNone/>
            </a:pPr>
            <a:endParaRPr lang="en-US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Develops a Critical Participatory Action Research Methodology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Includes capacity building element for indigenous youth and advocacy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400" dirty="0"/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35085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>
                <a:solidFill>
                  <a:schemeClr val="bg1"/>
                </a:solidFill>
              </a:rPr>
              <a:t>Motivation for data sharing programme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800" dirty="0" smtClean="0"/>
              <a:t>Opportunity to work through the ‘open’ aspect regards IK </a:t>
            </a:r>
            <a:r>
              <a:rPr lang="en-GB" sz="2800" dirty="0" smtClean="0"/>
              <a:t>data</a:t>
            </a:r>
            <a:endParaRPr lang="en-GB" sz="2800" dirty="0" smtClean="0"/>
          </a:p>
          <a:p>
            <a:r>
              <a:rPr lang="en-GB" sz="2800" dirty="0" smtClean="0"/>
              <a:t>Consider ethical challenges given university ethics procedures, IK laws &amp; policies &amp; NJs role as legal advisor</a:t>
            </a:r>
          </a:p>
          <a:p>
            <a:r>
              <a:rPr lang="en-GB" sz="2800" dirty="0" smtClean="0"/>
              <a:t>Expert guidance</a:t>
            </a:r>
          </a:p>
          <a:p>
            <a:r>
              <a:rPr lang="en-GB" sz="2800" dirty="0" smtClean="0"/>
              <a:t>Share &amp; learn with open data practitioners</a:t>
            </a:r>
          </a:p>
          <a:p>
            <a:r>
              <a:rPr lang="en-GB" sz="2800" dirty="0" smtClean="0"/>
              <a:t>Inform policy – partners &amp; IDRC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175775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70</TotalTime>
  <Words>162</Words>
  <Application>Microsoft Office PowerPoint</Application>
  <PresentationFormat>On-screen Show (4:3)</PresentationFormat>
  <Paragraphs>24</Paragraphs>
  <Slides>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Module</vt:lpstr>
      <vt:lpstr>Empowering Indigenous Peoples and Knowledge Systems Related to Climate Change and Intellectual Property Rights</vt:lpstr>
      <vt:lpstr>Project aims</vt:lpstr>
      <vt:lpstr>Motivation for data sharing programme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Empowering Indigenous Peoples and Knowledge Systems Related to Climate Change and Intellectual Property Rights</dc:title>
  <dc:creator>Catherine</dc:creator>
  <cp:lastModifiedBy>Catherine</cp:lastModifiedBy>
  <cp:revision>8</cp:revision>
  <dcterms:created xsi:type="dcterms:W3CDTF">2016-03-09T00:05:48Z</dcterms:created>
  <dcterms:modified xsi:type="dcterms:W3CDTF">2016-03-09T01:28:29Z</dcterms:modified>
</cp:coreProperties>
</file>