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62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9D19D-29CE-40ED-BE99-08C1FA274310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22128-61E5-4357-A892-25EB45F33E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172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9D19D-29CE-40ED-BE99-08C1FA274310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22128-61E5-4357-A892-25EB45F33E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521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9D19D-29CE-40ED-BE99-08C1FA274310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22128-61E5-4357-A892-25EB45F33E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823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9D19D-29CE-40ED-BE99-08C1FA274310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22128-61E5-4357-A892-25EB45F33E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323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9D19D-29CE-40ED-BE99-08C1FA274310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22128-61E5-4357-A892-25EB45F33E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517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9D19D-29CE-40ED-BE99-08C1FA274310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22128-61E5-4357-A892-25EB45F33E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119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9D19D-29CE-40ED-BE99-08C1FA274310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22128-61E5-4357-A892-25EB45F33E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057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9D19D-29CE-40ED-BE99-08C1FA274310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22128-61E5-4357-A892-25EB45F33E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98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9D19D-29CE-40ED-BE99-08C1FA274310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22128-61E5-4357-A892-25EB45F33E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618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9D19D-29CE-40ED-BE99-08C1FA274310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22128-61E5-4357-A892-25EB45F33E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060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9D19D-29CE-40ED-BE99-08C1FA274310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22128-61E5-4357-A892-25EB45F33E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794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C9D19D-29CE-40ED-BE99-08C1FA274310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922128-61E5-4357-A892-25EB45F33E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20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b="1" dirty="0" smtClean="0">
                <a:solidFill>
                  <a:schemeClr val="accent1">
                    <a:lumMod val="75000"/>
                  </a:schemeClr>
                </a:solidFill>
              </a:rPr>
              <a:t>The Map </a:t>
            </a:r>
            <a:endParaRPr lang="en-US" sz="6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468192"/>
            <a:ext cx="10121721" cy="4708771"/>
          </a:xfrm>
        </p:spPr>
      </p:pic>
    </p:spTree>
    <p:extLst>
      <p:ext uri="{BB962C8B-B14F-4D97-AF65-F5344CB8AC3E}">
        <p14:creationId xmlns:p14="http://schemas.microsoft.com/office/powerpoint/2010/main" val="2146849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 err="1"/>
              <a:t>Crowdsourced</a:t>
            </a:r>
            <a:r>
              <a:rPr lang="en-US" sz="6000" b="1" dirty="0"/>
              <a:t>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    </a:t>
            </a:r>
            <a:endParaRPr lang="en-US" sz="4800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Research Analysis and Reports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C</a:t>
            </a:r>
            <a:r>
              <a:rPr lang="en-US" dirty="0" smtClean="0"/>
              <a:t>ampaigns and Trainings  </a:t>
            </a:r>
            <a:endParaRPr lang="en-US" dirty="0"/>
          </a:p>
        </p:txBody>
      </p:sp>
      <p:sp>
        <p:nvSpPr>
          <p:cNvPr id="6" name="Down Arrow 5"/>
          <p:cNvSpPr/>
          <p:nvPr/>
        </p:nvSpPr>
        <p:spPr>
          <a:xfrm>
            <a:off x="8488680" y="1835329"/>
            <a:ext cx="548640" cy="173736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own Arrow 6"/>
          <p:cNvSpPr/>
          <p:nvPr/>
        </p:nvSpPr>
        <p:spPr>
          <a:xfrm>
            <a:off x="2653048" y="1983346"/>
            <a:ext cx="548640" cy="173736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787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are participating in this project because…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We want to better utilize our data in academia so as to analyze cross-cutting themes of sexual harassment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We want to help researchers and make it easier for them to use our data but protect our </a:t>
            </a:r>
            <a:r>
              <a:rPr lang="en-US" smtClean="0"/>
              <a:t>copy right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We want to have an easier way to store out data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14990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69</Words>
  <Application>Microsoft Office PowerPoint</Application>
  <PresentationFormat>Widescreen</PresentationFormat>
  <Paragraphs>21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The Map </vt:lpstr>
      <vt:lpstr>Crowdsourced Data</vt:lpstr>
      <vt:lpstr>We are participating in this project because…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Map </dc:title>
  <dc:creator>Reem Mohamed</dc:creator>
  <cp:lastModifiedBy>Reem Mohamed</cp:lastModifiedBy>
  <cp:revision>13</cp:revision>
  <dcterms:created xsi:type="dcterms:W3CDTF">2016-03-09T01:18:59Z</dcterms:created>
  <dcterms:modified xsi:type="dcterms:W3CDTF">2016-03-09T13:35:04Z</dcterms:modified>
</cp:coreProperties>
</file>