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sldIdLst>
    <p:sldId id="256" r:id="rId2"/>
    <p:sldId id="268" r:id="rId3"/>
    <p:sldId id="258" r:id="rId4"/>
    <p:sldId id="259" r:id="rId5"/>
    <p:sldId id="269" r:id="rId6"/>
    <p:sldId id="270" r:id="rId7"/>
    <p:sldId id="271" r:id="rId8"/>
    <p:sldId id="27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46B7C-C61E-4980-A2F9-750255575BC0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E7BFA98-1167-4644-B276-7BCC67C58DBE}">
      <dgm:prSet/>
      <dgm:spPr/>
      <dgm:t>
        <a:bodyPr/>
        <a:lstStyle/>
        <a:p>
          <a:pPr rtl="0"/>
          <a:r>
            <a:rPr lang="en-US" dirty="0" smtClean="0"/>
            <a:t>1. Field reports – such as outreach reports, reports from events</a:t>
          </a:r>
          <a:endParaRPr lang="en-US" dirty="0"/>
        </a:p>
      </dgm:t>
    </dgm:pt>
    <dgm:pt modelId="{537F2BA5-55EF-498C-847E-866D4D5C5C43}" type="parTrans" cxnId="{55296906-2470-4654-A16F-DAF8542710AE}">
      <dgm:prSet/>
      <dgm:spPr/>
      <dgm:t>
        <a:bodyPr/>
        <a:lstStyle/>
        <a:p>
          <a:endParaRPr lang="en-US"/>
        </a:p>
      </dgm:t>
    </dgm:pt>
    <dgm:pt modelId="{8218ABF9-3064-4BEF-A44D-18332FFED363}" type="sibTrans" cxnId="{55296906-2470-4654-A16F-DAF8542710AE}">
      <dgm:prSet/>
      <dgm:spPr/>
      <dgm:t>
        <a:bodyPr/>
        <a:lstStyle/>
        <a:p>
          <a:endParaRPr lang="en-US"/>
        </a:p>
      </dgm:t>
    </dgm:pt>
    <dgm:pt modelId="{1EB0591F-EE9B-4B28-B1BC-0A7984A1092C}">
      <dgm:prSet/>
      <dgm:spPr/>
      <dgm:t>
        <a:bodyPr/>
        <a:lstStyle/>
        <a:p>
          <a:pPr rtl="0"/>
          <a:r>
            <a:rPr lang="en-US" smtClean="0"/>
            <a:t>2. Crowdsourced reports</a:t>
          </a:r>
          <a:endParaRPr lang="en-US"/>
        </a:p>
      </dgm:t>
    </dgm:pt>
    <dgm:pt modelId="{B3CEBE47-0193-4BC6-8BE7-B5EF60A00EA4}" type="parTrans" cxnId="{4CF6309D-9E6B-4D3B-94D9-8FDE816D74E4}">
      <dgm:prSet/>
      <dgm:spPr/>
      <dgm:t>
        <a:bodyPr/>
        <a:lstStyle/>
        <a:p>
          <a:endParaRPr lang="en-US"/>
        </a:p>
      </dgm:t>
    </dgm:pt>
    <dgm:pt modelId="{35ED7539-844D-49FB-AB79-75091B363D27}" type="sibTrans" cxnId="{4CF6309D-9E6B-4D3B-94D9-8FDE816D74E4}">
      <dgm:prSet/>
      <dgm:spPr/>
      <dgm:t>
        <a:bodyPr/>
        <a:lstStyle/>
        <a:p>
          <a:endParaRPr lang="en-US"/>
        </a:p>
      </dgm:t>
    </dgm:pt>
    <dgm:pt modelId="{F1C6E647-E7F0-4F8A-A695-8D822DCD43A7}">
      <dgm:prSet/>
      <dgm:spPr/>
      <dgm:t>
        <a:bodyPr/>
        <a:lstStyle/>
        <a:p>
          <a:pPr rtl="0"/>
          <a:r>
            <a:rPr lang="en-US" dirty="0" smtClean="0"/>
            <a:t>3. Social media content – posts, messages and comments</a:t>
          </a:r>
          <a:endParaRPr lang="en-US" dirty="0"/>
        </a:p>
      </dgm:t>
    </dgm:pt>
    <dgm:pt modelId="{A18836B9-B175-4448-BD71-6954AFE363E9}" type="parTrans" cxnId="{B30546E5-430E-4698-8DBD-388868F3CBFE}">
      <dgm:prSet/>
      <dgm:spPr/>
      <dgm:t>
        <a:bodyPr/>
        <a:lstStyle/>
        <a:p>
          <a:endParaRPr lang="en-US"/>
        </a:p>
      </dgm:t>
    </dgm:pt>
    <dgm:pt modelId="{D5206450-7FCF-420D-A6D1-68CFB79B3C38}" type="sibTrans" cxnId="{B30546E5-430E-4698-8DBD-388868F3CBFE}">
      <dgm:prSet/>
      <dgm:spPr/>
      <dgm:t>
        <a:bodyPr/>
        <a:lstStyle/>
        <a:p>
          <a:endParaRPr lang="en-US"/>
        </a:p>
      </dgm:t>
    </dgm:pt>
    <dgm:pt modelId="{2FDD6D85-1B20-41B7-9207-D3F584582AD9}">
      <dgm:prSet/>
      <dgm:spPr/>
      <dgm:t>
        <a:bodyPr/>
        <a:lstStyle/>
        <a:p>
          <a:pPr rtl="0"/>
          <a:r>
            <a:rPr lang="en-US" dirty="0" smtClean="0"/>
            <a:t>4. Feedback from trainings </a:t>
          </a:r>
          <a:endParaRPr lang="en-US" dirty="0"/>
        </a:p>
      </dgm:t>
    </dgm:pt>
    <dgm:pt modelId="{685D9D2A-D490-493E-8EB2-993BEC8F303D}" type="parTrans" cxnId="{42D292CA-4F4D-4B6C-A6F5-95975BF20345}">
      <dgm:prSet/>
      <dgm:spPr/>
      <dgm:t>
        <a:bodyPr/>
        <a:lstStyle/>
        <a:p>
          <a:endParaRPr lang="en-US"/>
        </a:p>
      </dgm:t>
    </dgm:pt>
    <dgm:pt modelId="{128CAD21-EFF8-47BC-9C90-054EB12CB496}" type="sibTrans" cxnId="{42D292CA-4F4D-4B6C-A6F5-95975BF20345}">
      <dgm:prSet/>
      <dgm:spPr/>
      <dgm:t>
        <a:bodyPr/>
        <a:lstStyle/>
        <a:p>
          <a:endParaRPr lang="en-US"/>
        </a:p>
      </dgm:t>
    </dgm:pt>
    <dgm:pt modelId="{0229C1C6-630D-4932-AEC7-2EA406931BB4}">
      <dgm:prSet/>
      <dgm:spPr/>
      <dgm:t>
        <a:bodyPr/>
        <a:lstStyle/>
        <a:p>
          <a:pPr rtl="0"/>
          <a:r>
            <a:rPr lang="en-US" dirty="0" smtClean="0"/>
            <a:t>5. Photos and videos created by HarassMap</a:t>
          </a:r>
          <a:endParaRPr lang="en-US" dirty="0"/>
        </a:p>
      </dgm:t>
    </dgm:pt>
    <dgm:pt modelId="{0431C300-AC4E-4DBB-BD73-9A9AD4FD48E1}" type="parTrans" cxnId="{18AC69DB-92AF-4EE9-B51A-C7F07E06D4F6}">
      <dgm:prSet/>
      <dgm:spPr/>
      <dgm:t>
        <a:bodyPr/>
        <a:lstStyle/>
        <a:p>
          <a:endParaRPr lang="en-US"/>
        </a:p>
      </dgm:t>
    </dgm:pt>
    <dgm:pt modelId="{D77FD04D-B791-4B8F-B708-4FC6F24258BE}" type="sibTrans" cxnId="{18AC69DB-92AF-4EE9-B51A-C7F07E06D4F6}">
      <dgm:prSet/>
      <dgm:spPr/>
      <dgm:t>
        <a:bodyPr/>
        <a:lstStyle/>
        <a:p>
          <a:endParaRPr lang="en-US"/>
        </a:p>
      </dgm:t>
    </dgm:pt>
    <dgm:pt modelId="{AEE7EBBA-1519-4EE7-9D38-C7D3F95FC37D}" type="pres">
      <dgm:prSet presAssocID="{9D246B7C-C61E-4980-A2F9-750255575B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D255B0-2F76-4F66-98D4-F4CE1BD0C341}" type="pres">
      <dgm:prSet presAssocID="{7E7BFA98-1167-4644-B276-7BCC67C58DB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3AB2D-055D-466A-9897-F9DC1B38C743}" type="pres">
      <dgm:prSet presAssocID="{8218ABF9-3064-4BEF-A44D-18332FFED363}" presName="spacer" presStyleCnt="0"/>
      <dgm:spPr/>
    </dgm:pt>
    <dgm:pt modelId="{58F204A0-3232-417F-87C7-AC479FEBCC53}" type="pres">
      <dgm:prSet presAssocID="{1EB0591F-EE9B-4B28-B1BC-0A7984A1092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17417-3109-48AA-9DFC-88BBEFD35149}" type="pres">
      <dgm:prSet presAssocID="{35ED7539-844D-49FB-AB79-75091B363D27}" presName="spacer" presStyleCnt="0"/>
      <dgm:spPr/>
    </dgm:pt>
    <dgm:pt modelId="{8AA4A521-85C0-4D8C-9CDC-750C69CA0FFC}" type="pres">
      <dgm:prSet presAssocID="{F1C6E647-E7F0-4F8A-A695-8D822DCD43A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F1EDE-847D-43A0-AAAE-E4C465414998}" type="pres">
      <dgm:prSet presAssocID="{D5206450-7FCF-420D-A6D1-68CFB79B3C38}" presName="spacer" presStyleCnt="0"/>
      <dgm:spPr/>
    </dgm:pt>
    <dgm:pt modelId="{697A8DC4-CAB6-41EE-B3EA-78B75A89CA17}" type="pres">
      <dgm:prSet presAssocID="{2FDD6D85-1B20-41B7-9207-D3F584582AD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6CB0B-A25D-48C6-B645-BB65AEA3D128}" type="pres">
      <dgm:prSet presAssocID="{128CAD21-EFF8-47BC-9C90-054EB12CB496}" presName="spacer" presStyleCnt="0"/>
      <dgm:spPr/>
    </dgm:pt>
    <dgm:pt modelId="{265D7969-A6F6-4910-B679-2FDD05FB236C}" type="pres">
      <dgm:prSet presAssocID="{0229C1C6-630D-4932-AEC7-2EA406931BB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296906-2470-4654-A16F-DAF8542710AE}" srcId="{9D246B7C-C61E-4980-A2F9-750255575BC0}" destId="{7E7BFA98-1167-4644-B276-7BCC67C58DBE}" srcOrd="0" destOrd="0" parTransId="{537F2BA5-55EF-498C-847E-866D4D5C5C43}" sibTransId="{8218ABF9-3064-4BEF-A44D-18332FFED363}"/>
    <dgm:cxn modelId="{769D77E5-A345-42B1-A73F-F62BF0895DF8}" type="presOf" srcId="{0229C1C6-630D-4932-AEC7-2EA406931BB4}" destId="{265D7969-A6F6-4910-B679-2FDD05FB236C}" srcOrd="0" destOrd="0" presId="urn:microsoft.com/office/officeart/2005/8/layout/vList2"/>
    <dgm:cxn modelId="{18AC69DB-92AF-4EE9-B51A-C7F07E06D4F6}" srcId="{9D246B7C-C61E-4980-A2F9-750255575BC0}" destId="{0229C1C6-630D-4932-AEC7-2EA406931BB4}" srcOrd="4" destOrd="0" parTransId="{0431C300-AC4E-4DBB-BD73-9A9AD4FD48E1}" sibTransId="{D77FD04D-B791-4B8F-B708-4FC6F24258BE}"/>
    <dgm:cxn modelId="{42D292CA-4F4D-4B6C-A6F5-95975BF20345}" srcId="{9D246B7C-C61E-4980-A2F9-750255575BC0}" destId="{2FDD6D85-1B20-41B7-9207-D3F584582AD9}" srcOrd="3" destOrd="0" parTransId="{685D9D2A-D490-493E-8EB2-993BEC8F303D}" sibTransId="{128CAD21-EFF8-47BC-9C90-054EB12CB496}"/>
    <dgm:cxn modelId="{5A4558AF-CBB1-4A45-B5ED-45EC2B2CC901}" type="presOf" srcId="{2FDD6D85-1B20-41B7-9207-D3F584582AD9}" destId="{697A8DC4-CAB6-41EE-B3EA-78B75A89CA17}" srcOrd="0" destOrd="0" presId="urn:microsoft.com/office/officeart/2005/8/layout/vList2"/>
    <dgm:cxn modelId="{3B9882D0-2E34-4D39-A39F-64DC5171CB8C}" type="presOf" srcId="{9D246B7C-C61E-4980-A2F9-750255575BC0}" destId="{AEE7EBBA-1519-4EE7-9D38-C7D3F95FC37D}" srcOrd="0" destOrd="0" presId="urn:microsoft.com/office/officeart/2005/8/layout/vList2"/>
    <dgm:cxn modelId="{95AE9499-FD69-4AAA-B4C9-AA6B7212E8C8}" type="presOf" srcId="{7E7BFA98-1167-4644-B276-7BCC67C58DBE}" destId="{26D255B0-2F76-4F66-98D4-F4CE1BD0C341}" srcOrd="0" destOrd="0" presId="urn:microsoft.com/office/officeart/2005/8/layout/vList2"/>
    <dgm:cxn modelId="{B30546E5-430E-4698-8DBD-388868F3CBFE}" srcId="{9D246B7C-C61E-4980-A2F9-750255575BC0}" destId="{F1C6E647-E7F0-4F8A-A695-8D822DCD43A7}" srcOrd="2" destOrd="0" parTransId="{A18836B9-B175-4448-BD71-6954AFE363E9}" sibTransId="{D5206450-7FCF-420D-A6D1-68CFB79B3C38}"/>
    <dgm:cxn modelId="{4CF6309D-9E6B-4D3B-94D9-8FDE816D74E4}" srcId="{9D246B7C-C61E-4980-A2F9-750255575BC0}" destId="{1EB0591F-EE9B-4B28-B1BC-0A7984A1092C}" srcOrd="1" destOrd="0" parTransId="{B3CEBE47-0193-4BC6-8BE7-B5EF60A00EA4}" sibTransId="{35ED7539-844D-49FB-AB79-75091B363D27}"/>
    <dgm:cxn modelId="{C35CDB6C-CAE6-4A88-9EA6-1361192D2C18}" type="presOf" srcId="{1EB0591F-EE9B-4B28-B1BC-0A7984A1092C}" destId="{58F204A0-3232-417F-87C7-AC479FEBCC53}" srcOrd="0" destOrd="0" presId="urn:microsoft.com/office/officeart/2005/8/layout/vList2"/>
    <dgm:cxn modelId="{FA8C6F91-4656-4568-9414-366005EEC5D1}" type="presOf" srcId="{F1C6E647-E7F0-4F8A-A695-8D822DCD43A7}" destId="{8AA4A521-85C0-4D8C-9CDC-750C69CA0FFC}" srcOrd="0" destOrd="0" presId="urn:microsoft.com/office/officeart/2005/8/layout/vList2"/>
    <dgm:cxn modelId="{61E97CC4-CC8D-4E05-A0FA-E47CA7E689E6}" type="presParOf" srcId="{AEE7EBBA-1519-4EE7-9D38-C7D3F95FC37D}" destId="{26D255B0-2F76-4F66-98D4-F4CE1BD0C341}" srcOrd="0" destOrd="0" presId="urn:microsoft.com/office/officeart/2005/8/layout/vList2"/>
    <dgm:cxn modelId="{35A5B6E8-68C3-4FC4-A5FB-1B660348BD09}" type="presParOf" srcId="{AEE7EBBA-1519-4EE7-9D38-C7D3F95FC37D}" destId="{19D3AB2D-055D-466A-9897-F9DC1B38C743}" srcOrd="1" destOrd="0" presId="urn:microsoft.com/office/officeart/2005/8/layout/vList2"/>
    <dgm:cxn modelId="{128F241A-F992-415D-B340-F9E0727534F1}" type="presParOf" srcId="{AEE7EBBA-1519-4EE7-9D38-C7D3F95FC37D}" destId="{58F204A0-3232-417F-87C7-AC479FEBCC53}" srcOrd="2" destOrd="0" presId="urn:microsoft.com/office/officeart/2005/8/layout/vList2"/>
    <dgm:cxn modelId="{0FACA567-780B-409E-85CA-EAC87891EF56}" type="presParOf" srcId="{AEE7EBBA-1519-4EE7-9D38-C7D3F95FC37D}" destId="{E2017417-3109-48AA-9DFC-88BBEFD35149}" srcOrd="3" destOrd="0" presId="urn:microsoft.com/office/officeart/2005/8/layout/vList2"/>
    <dgm:cxn modelId="{6C01507E-8E16-4836-A35E-0EAD2C58DC57}" type="presParOf" srcId="{AEE7EBBA-1519-4EE7-9D38-C7D3F95FC37D}" destId="{8AA4A521-85C0-4D8C-9CDC-750C69CA0FFC}" srcOrd="4" destOrd="0" presId="urn:microsoft.com/office/officeart/2005/8/layout/vList2"/>
    <dgm:cxn modelId="{FCA8F89B-B9B1-4FBC-ABD6-EF903D3B2C14}" type="presParOf" srcId="{AEE7EBBA-1519-4EE7-9D38-C7D3F95FC37D}" destId="{F7BF1EDE-847D-43A0-AAAE-E4C465414998}" srcOrd="5" destOrd="0" presId="urn:microsoft.com/office/officeart/2005/8/layout/vList2"/>
    <dgm:cxn modelId="{03353991-8767-4EFC-8E91-526A8835B43E}" type="presParOf" srcId="{AEE7EBBA-1519-4EE7-9D38-C7D3F95FC37D}" destId="{697A8DC4-CAB6-41EE-B3EA-78B75A89CA17}" srcOrd="6" destOrd="0" presId="urn:microsoft.com/office/officeart/2005/8/layout/vList2"/>
    <dgm:cxn modelId="{8E7C3628-3A84-46D9-87AD-A01B367775AC}" type="presParOf" srcId="{AEE7EBBA-1519-4EE7-9D38-C7D3F95FC37D}" destId="{D9B6CB0B-A25D-48C6-B645-BB65AEA3D128}" srcOrd="7" destOrd="0" presId="urn:microsoft.com/office/officeart/2005/8/layout/vList2"/>
    <dgm:cxn modelId="{5041B1CF-BB21-4BBA-9E5D-5767817002BB}" type="presParOf" srcId="{AEE7EBBA-1519-4EE7-9D38-C7D3F95FC37D}" destId="{265D7969-A6F6-4910-B679-2FDD05FB236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13EC8-1E4A-47C1-9192-1FB4E1A487C4}" type="doc">
      <dgm:prSet loTypeId="urn:microsoft.com/office/officeart/2005/8/layout/orgChart1" loCatId="hierarchy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98C3E0E4-B982-4B9D-A5E4-B594298C325C}">
      <dgm:prSet/>
      <dgm:spPr/>
      <dgm:t>
        <a:bodyPr/>
        <a:lstStyle/>
        <a:p>
          <a:pPr rtl="0"/>
          <a:r>
            <a:rPr lang="en-US" baseline="0" dirty="0" smtClean="0"/>
            <a:t>Challenges</a:t>
          </a:r>
          <a:endParaRPr lang="en-US" dirty="0"/>
        </a:p>
      </dgm:t>
    </dgm:pt>
    <dgm:pt modelId="{84DEAF3A-A4B1-46F4-B0F3-DE9CB9CD0B95}" type="parTrans" cxnId="{6CAB5723-0881-4B5D-83F6-DE8AFE96D078}">
      <dgm:prSet/>
      <dgm:spPr/>
      <dgm:t>
        <a:bodyPr/>
        <a:lstStyle/>
        <a:p>
          <a:endParaRPr lang="en-US"/>
        </a:p>
      </dgm:t>
    </dgm:pt>
    <dgm:pt modelId="{2B662034-5B33-497A-9678-1C7780BAE708}" type="sibTrans" cxnId="{6CAB5723-0881-4B5D-83F6-DE8AFE96D078}">
      <dgm:prSet/>
      <dgm:spPr/>
      <dgm:t>
        <a:bodyPr/>
        <a:lstStyle/>
        <a:p>
          <a:endParaRPr lang="en-US"/>
        </a:p>
      </dgm:t>
    </dgm:pt>
    <dgm:pt modelId="{E7BB0DB2-7504-459E-B4AF-FD58DBB58158}" type="pres">
      <dgm:prSet presAssocID="{52013EC8-1E4A-47C1-9192-1FB4E1A487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B52837-51D7-409F-A8D1-6BF7C355C381}" type="pres">
      <dgm:prSet presAssocID="{98C3E0E4-B982-4B9D-A5E4-B594298C325C}" presName="hierRoot1" presStyleCnt="0">
        <dgm:presLayoutVars>
          <dgm:hierBranch val="init"/>
        </dgm:presLayoutVars>
      </dgm:prSet>
      <dgm:spPr/>
    </dgm:pt>
    <dgm:pt modelId="{5450F8AD-C9E1-4A25-931F-6DE4E86ABB7A}" type="pres">
      <dgm:prSet presAssocID="{98C3E0E4-B982-4B9D-A5E4-B594298C325C}" presName="rootComposite1" presStyleCnt="0"/>
      <dgm:spPr/>
    </dgm:pt>
    <dgm:pt modelId="{DAD7E38F-6523-448E-BDEA-5E1CFC074617}" type="pres">
      <dgm:prSet presAssocID="{98C3E0E4-B982-4B9D-A5E4-B594298C325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B72255-DD00-45F9-9425-23C44BC79DFA}" type="pres">
      <dgm:prSet presAssocID="{98C3E0E4-B982-4B9D-A5E4-B594298C325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7CDD232-A543-495F-86CE-7A9B6E875EF5}" type="pres">
      <dgm:prSet presAssocID="{98C3E0E4-B982-4B9D-A5E4-B594298C325C}" presName="hierChild2" presStyleCnt="0"/>
      <dgm:spPr/>
    </dgm:pt>
    <dgm:pt modelId="{AA5727DC-DFB7-4840-B362-EE03E221B8A7}" type="pres">
      <dgm:prSet presAssocID="{98C3E0E4-B982-4B9D-A5E4-B594298C325C}" presName="hierChild3" presStyleCnt="0"/>
      <dgm:spPr/>
    </dgm:pt>
  </dgm:ptLst>
  <dgm:cxnLst>
    <dgm:cxn modelId="{6CAB5723-0881-4B5D-83F6-DE8AFE96D078}" srcId="{52013EC8-1E4A-47C1-9192-1FB4E1A487C4}" destId="{98C3E0E4-B982-4B9D-A5E4-B594298C325C}" srcOrd="0" destOrd="0" parTransId="{84DEAF3A-A4B1-46F4-B0F3-DE9CB9CD0B95}" sibTransId="{2B662034-5B33-497A-9678-1C7780BAE708}"/>
    <dgm:cxn modelId="{7350857D-F991-4AF4-93A8-C53579DCC65E}" type="presOf" srcId="{98C3E0E4-B982-4B9D-A5E4-B594298C325C}" destId="{74B72255-DD00-45F9-9425-23C44BC79DFA}" srcOrd="1" destOrd="0" presId="urn:microsoft.com/office/officeart/2005/8/layout/orgChart1"/>
    <dgm:cxn modelId="{D835AAB3-EE17-4E8D-BFAB-D91301086E4F}" type="presOf" srcId="{52013EC8-1E4A-47C1-9192-1FB4E1A487C4}" destId="{E7BB0DB2-7504-459E-B4AF-FD58DBB58158}" srcOrd="0" destOrd="0" presId="urn:microsoft.com/office/officeart/2005/8/layout/orgChart1"/>
    <dgm:cxn modelId="{E39D57AE-833C-4274-A955-177FF1FD7E38}" type="presOf" srcId="{98C3E0E4-B982-4B9D-A5E4-B594298C325C}" destId="{DAD7E38F-6523-448E-BDEA-5E1CFC074617}" srcOrd="0" destOrd="0" presId="urn:microsoft.com/office/officeart/2005/8/layout/orgChart1"/>
    <dgm:cxn modelId="{97410791-AD93-4649-BA84-6C302444E39F}" type="presParOf" srcId="{E7BB0DB2-7504-459E-B4AF-FD58DBB58158}" destId="{68B52837-51D7-409F-A8D1-6BF7C355C381}" srcOrd="0" destOrd="0" presId="urn:microsoft.com/office/officeart/2005/8/layout/orgChart1"/>
    <dgm:cxn modelId="{52D819CA-88BE-4778-8ECA-0CF19C7ACD90}" type="presParOf" srcId="{68B52837-51D7-409F-A8D1-6BF7C355C381}" destId="{5450F8AD-C9E1-4A25-931F-6DE4E86ABB7A}" srcOrd="0" destOrd="0" presId="urn:microsoft.com/office/officeart/2005/8/layout/orgChart1"/>
    <dgm:cxn modelId="{B6C08ED2-97BE-4F9A-B25E-BC487959401C}" type="presParOf" srcId="{5450F8AD-C9E1-4A25-931F-6DE4E86ABB7A}" destId="{DAD7E38F-6523-448E-BDEA-5E1CFC074617}" srcOrd="0" destOrd="0" presId="urn:microsoft.com/office/officeart/2005/8/layout/orgChart1"/>
    <dgm:cxn modelId="{62F48EC9-DDAC-4276-BBD0-1AC8EE678773}" type="presParOf" srcId="{5450F8AD-C9E1-4A25-931F-6DE4E86ABB7A}" destId="{74B72255-DD00-45F9-9425-23C44BC79DFA}" srcOrd="1" destOrd="0" presId="urn:microsoft.com/office/officeart/2005/8/layout/orgChart1"/>
    <dgm:cxn modelId="{29F333C7-4050-42E2-BA3E-D6EC3204D8DE}" type="presParOf" srcId="{68B52837-51D7-409F-A8D1-6BF7C355C381}" destId="{B7CDD232-A543-495F-86CE-7A9B6E875EF5}" srcOrd="1" destOrd="0" presId="urn:microsoft.com/office/officeart/2005/8/layout/orgChart1"/>
    <dgm:cxn modelId="{BAC106B9-A5C6-4624-B02D-435A0C5D0BED}" type="presParOf" srcId="{68B52837-51D7-409F-A8D1-6BF7C355C381}" destId="{AA5727DC-DFB7-4840-B362-EE03E221B8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C0D164-4642-4170-A001-CC1C307F3D88}" type="doc">
      <dgm:prSet loTypeId="urn:microsoft.com/office/officeart/2005/8/layout/orgChart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39EA781-5DEB-4A54-B9E2-AE2EEE54A034}">
      <dgm:prSet/>
      <dgm:spPr/>
      <dgm:t>
        <a:bodyPr/>
        <a:lstStyle/>
        <a:p>
          <a:pPr rtl="0"/>
          <a:r>
            <a:rPr lang="en-US" dirty="0" smtClean="0"/>
            <a:t>Ethical </a:t>
          </a:r>
          <a:r>
            <a:rPr lang="en-US" dirty="0" smtClean="0"/>
            <a:t>issues and control over data usage </a:t>
          </a:r>
          <a:endParaRPr lang="en-US" dirty="0"/>
        </a:p>
      </dgm:t>
    </dgm:pt>
    <dgm:pt modelId="{5A9986E8-4FCB-4ED1-B71D-FD67D0119E7F}" type="parTrans" cxnId="{080EDF08-FADC-495C-AE0D-9693A6DD89C7}">
      <dgm:prSet/>
      <dgm:spPr/>
      <dgm:t>
        <a:bodyPr/>
        <a:lstStyle/>
        <a:p>
          <a:endParaRPr lang="en-US"/>
        </a:p>
      </dgm:t>
    </dgm:pt>
    <dgm:pt modelId="{944F4563-1F2C-4C10-8365-805CBC4E9BD8}" type="sibTrans" cxnId="{080EDF08-FADC-495C-AE0D-9693A6DD89C7}">
      <dgm:prSet/>
      <dgm:spPr/>
      <dgm:t>
        <a:bodyPr/>
        <a:lstStyle/>
        <a:p>
          <a:endParaRPr lang="en-US"/>
        </a:p>
      </dgm:t>
    </dgm:pt>
    <dgm:pt modelId="{36A7DBE3-26F0-49B3-924E-FE0905E8EBA6}">
      <dgm:prSet/>
      <dgm:spPr/>
      <dgm:t>
        <a:bodyPr/>
        <a:lstStyle/>
        <a:p>
          <a:pPr rtl="0"/>
          <a:r>
            <a:rPr lang="en-US" dirty="0" smtClean="0"/>
            <a:t>Linguistic</a:t>
          </a:r>
          <a:endParaRPr lang="en-US" dirty="0"/>
        </a:p>
      </dgm:t>
    </dgm:pt>
    <dgm:pt modelId="{6A04604D-31F2-4314-8142-1E68BDD8D1D8}" type="parTrans" cxnId="{FAEC7F8B-C814-4704-B618-F14C48630991}">
      <dgm:prSet/>
      <dgm:spPr/>
      <dgm:t>
        <a:bodyPr/>
        <a:lstStyle/>
        <a:p>
          <a:endParaRPr lang="en-US"/>
        </a:p>
      </dgm:t>
    </dgm:pt>
    <dgm:pt modelId="{AD294B4A-EA78-48F1-BF08-988693EE08D4}" type="sibTrans" cxnId="{FAEC7F8B-C814-4704-B618-F14C48630991}">
      <dgm:prSet/>
      <dgm:spPr/>
      <dgm:t>
        <a:bodyPr/>
        <a:lstStyle/>
        <a:p>
          <a:endParaRPr lang="en-US"/>
        </a:p>
      </dgm:t>
    </dgm:pt>
    <dgm:pt modelId="{D125E0BC-215E-4BD5-A44F-8FE6B0B92A35}">
      <dgm:prSet/>
      <dgm:spPr/>
      <dgm:t>
        <a:bodyPr/>
        <a:lstStyle/>
        <a:p>
          <a:pPr rtl="0"/>
          <a:r>
            <a:rPr lang="en-US" dirty="0" smtClean="0"/>
            <a:t>Technical assistance</a:t>
          </a:r>
          <a:endParaRPr lang="en-US" dirty="0"/>
        </a:p>
      </dgm:t>
    </dgm:pt>
    <dgm:pt modelId="{5592C204-C002-47E6-9374-7C80E38ACB9E}" type="parTrans" cxnId="{2B8F7D61-D811-4AC3-9C78-EEFB5026A1D1}">
      <dgm:prSet/>
      <dgm:spPr/>
      <dgm:t>
        <a:bodyPr/>
        <a:lstStyle/>
        <a:p>
          <a:endParaRPr lang="en-US"/>
        </a:p>
      </dgm:t>
    </dgm:pt>
    <dgm:pt modelId="{1E8633F9-4CC8-4D84-94ED-4596B405C0EE}" type="sibTrans" cxnId="{2B8F7D61-D811-4AC3-9C78-EEFB5026A1D1}">
      <dgm:prSet/>
      <dgm:spPr/>
      <dgm:t>
        <a:bodyPr/>
        <a:lstStyle/>
        <a:p>
          <a:endParaRPr lang="en-US"/>
        </a:p>
      </dgm:t>
    </dgm:pt>
    <dgm:pt modelId="{2BC0FD26-14B4-4376-8F97-8393BFA5F021}">
      <dgm:prSet/>
      <dgm:spPr/>
      <dgm:t>
        <a:bodyPr/>
        <a:lstStyle/>
        <a:p>
          <a:pPr rtl="0"/>
          <a:r>
            <a:rPr lang="en-US" dirty="0" smtClean="0"/>
            <a:t>Interest in the data</a:t>
          </a:r>
          <a:endParaRPr lang="en-US" dirty="0"/>
        </a:p>
      </dgm:t>
    </dgm:pt>
    <dgm:pt modelId="{5F579D12-44F5-4E19-9173-76C1B6B07DCF}" type="parTrans" cxnId="{93C0C346-62BE-47A7-B59D-2169C381BBC3}">
      <dgm:prSet/>
      <dgm:spPr/>
      <dgm:t>
        <a:bodyPr/>
        <a:lstStyle/>
        <a:p>
          <a:endParaRPr lang="en-US"/>
        </a:p>
      </dgm:t>
    </dgm:pt>
    <dgm:pt modelId="{6A2A4A54-F92E-437F-948D-DA1C5F485A28}" type="sibTrans" cxnId="{93C0C346-62BE-47A7-B59D-2169C381BBC3}">
      <dgm:prSet/>
      <dgm:spPr/>
      <dgm:t>
        <a:bodyPr/>
        <a:lstStyle/>
        <a:p>
          <a:endParaRPr lang="en-US"/>
        </a:p>
      </dgm:t>
    </dgm:pt>
    <dgm:pt modelId="{8B704ECD-CE81-41B6-8E10-A7634107B436}" type="pres">
      <dgm:prSet presAssocID="{6BC0D164-4642-4170-A001-CC1C307F3D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EEC102-6F3E-4CF7-B625-9DB63AEAA312}" type="pres">
      <dgm:prSet presAssocID="{939EA781-5DEB-4A54-B9E2-AE2EEE54A034}" presName="hierRoot1" presStyleCnt="0">
        <dgm:presLayoutVars>
          <dgm:hierBranch val="init"/>
        </dgm:presLayoutVars>
      </dgm:prSet>
      <dgm:spPr/>
    </dgm:pt>
    <dgm:pt modelId="{FF0BAD05-8069-4267-8BE9-3F62B4ED0DFA}" type="pres">
      <dgm:prSet presAssocID="{939EA781-5DEB-4A54-B9E2-AE2EEE54A034}" presName="rootComposite1" presStyleCnt="0"/>
      <dgm:spPr/>
    </dgm:pt>
    <dgm:pt modelId="{AF178A9D-1F21-444C-B2D6-912F15FADED7}" type="pres">
      <dgm:prSet presAssocID="{939EA781-5DEB-4A54-B9E2-AE2EEE54A034}" presName="rootText1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E3A807-F362-4105-9F93-C216D6543351}" type="pres">
      <dgm:prSet presAssocID="{939EA781-5DEB-4A54-B9E2-AE2EEE54A03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41245D9-13AB-4AD0-8D5C-FABF55D89A04}" type="pres">
      <dgm:prSet presAssocID="{939EA781-5DEB-4A54-B9E2-AE2EEE54A034}" presName="hierChild2" presStyleCnt="0"/>
      <dgm:spPr/>
    </dgm:pt>
    <dgm:pt modelId="{7C0C21F0-B639-4D52-876A-DC61FB83EC5D}" type="pres">
      <dgm:prSet presAssocID="{939EA781-5DEB-4A54-B9E2-AE2EEE54A034}" presName="hierChild3" presStyleCnt="0"/>
      <dgm:spPr/>
    </dgm:pt>
    <dgm:pt modelId="{B0B7CA61-534C-4AF4-991B-55B73B37D9C4}" type="pres">
      <dgm:prSet presAssocID="{36A7DBE3-26F0-49B3-924E-FE0905E8EBA6}" presName="hierRoot1" presStyleCnt="0">
        <dgm:presLayoutVars>
          <dgm:hierBranch val="init"/>
        </dgm:presLayoutVars>
      </dgm:prSet>
      <dgm:spPr/>
    </dgm:pt>
    <dgm:pt modelId="{4C8F8EEF-CF45-4890-AE0F-65013A6D8A01}" type="pres">
      <dgm:prSet presAssocID="{36A7DBE3-26F0-49B3-924E-FE0905E8EBA6}" presName="rootComposite1" presStyleCnt="0"/>
      <dgm:spPr/>
    </dgm:pt>
    <dgm:pt modelId="{E69AD048-9DED-47BE-9B1D-E5BD38D7A98B}" type="pres">
      <dgm:prSet presAssocID="{36A7DBE3-26F0-49B3-924E-FE0905E8EBA6}" presName="rootText1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A8E6E1-1BA7-43DA-A048-4DD6E15C6FD2}" type="pres">
      <dgm:prSet presAssocID="{36A7DBE3-26F0-49B3-924E-FE0905E8EBA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07D9C41-79A7-4202-ABE5-0C2CD0D42230}" type="pres">
      <dgm:prSet presAssocID="{36A7DBE3-26F0-49B3-924E-FE0905E8EBA6}" presName="hierChild2" presStyleCnt="0"/>
      <dgm:spPr/>
    </dgm:pt>
    <dgm:pt modelId="{1A69D30D-2453-4000-803A-30B3817BE9B0}" type="pres">
      <dgm:prSet presAssocID="{36A7DBE3-26F0-49B3-924E-FE0905E8EBA6}" presName="hierChild3" presStyleCnt="0"/>
      <dgm:spPr/>
    </dgm:pt>
    <dgm:pt modelId="{3AB5AEEF-1BE8-479E-99F4-13E4EB565A82}" type="pres">
      <dgm:prSet presAssocID="{D125E0BC-215E-4BD5-A44F-8FE6B0B92A35}" presName="hierRoot1" presStyleCnt="0">
        <dgm:presLayoutVars>
          <dgm:hierBranch val="init"/>
        </dgm:presLayoutVars>
      </dgm:prSet>
      <dgm:spPr/>
    </dgm:pt>
    <dgm:pt modelId="{E614D241-2B54-48A0-A976-BA4585ED712F}" type="pres">
      <dgm:prSet presAssocID="{D125E0BC-215E-4BD5-A44F-8FE6B0B92A35}" presName="rootComposite1" presStyleCnt="0"/>
      <dgm:spPr/>
    </dgm:pt>
    <dgm:pt modelId="{D4F0F3C4-C970-44E0-8BA8-88DCA0263345}" type="pres">
      <dgm:prSet presAssocID="{D125E0BC-215E-4BD5-A44F-8FE6B0B92A35}" presName="rootText1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A6A7FF-5827-43DE-B4EA-FAD6507559A1}" type="pres">
      <dgm:prSet presAssocID="{D125E0BC-215E-4BD5-A44F-8FE6B0B92A3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F92EDFA-2FCE-44A3-867E-F417D7C12A95}" type="pres">
      <dgm:prSet presAssocID="{D125E0BC-215E-4BD5-A44F-8FE6B0B92A35}" presName="hierChild2" presStyleCnt="0"/>
      <dgm:spPr/>
    </dgm:pt>
    <dgm:pt modelId="{36212477-5587-456D-87B2-1992000BAC77}" type="pres">
      <dgm:prSet presAssocID="{D125E0BC-215E-4BD5-A44F-8FE6B0B92A35}" presName="hierChild3" presStyleCnt="0"/>
      <dgm:spPr/>
    </dgm:pt>
    <dgm:pt modelId="{A92D2920-F342-4B55-A4BA-952A70851AA3}" type="pres">
      <dgm:prSet presAssocID="{2BC0FD26-14B4-4376-8F97-8393BFA5F021}" presName="hierRoot1" presStyleCnt="0">
        <dgm:presLayoutVars>
          <dgm:hierBranch val="init"/>
        </dgm:presLayoutVars>
      </dgm:prSet>
      <dgm:spPr/>
    </dgm:pt>
    <dgm:pt modelId="{EE65ED92-D298-4109-B63E-DB388A5C13C3}" type="pres">
      <dgm:prSet presAssocID="{2BC0FD26-14B4-4376-8F97-8393BFA5F021}" presName="rootComposite1" presStyleCnt="0"/>
      <dgm:spPr/>
    </dgm:pt>
    <dgm:pt modelId="{4FCEEEDC-4B3A-4076-B0D3-26D899D6E273}" type="pres">
      <dgm:prSet presAssocID="{2BC0FD26-14B4-4376-8F97-8393BFA5F021}" presName="rootText1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B0E6AA-F169-40E9-BC2A-CAEF398E34CA}" type="pres">
      <dgm:prSet presAssocID="{2BC0FD26-14B4-4376-8F97-8393BFA5F02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BA1F009-07EC-4742-A074-E14D0AAA4301}" type="pres">
      <dgm:prSet presAssocID="{2BC0FD26-14B4-4376-8F97-8393BFA5F021}" presName="hierChild2" presStyleCnt="0"/>
      <dgm:spPr/>
    </dgm:pt>
    <dgm:pt modelId="{CA3BE378-FEB1-4333-BFD7-A07E84713A58}" type="pres">
      <dgm:prSet presAssocID="{2BC0FD26-14B4-4376-8F97-8393BFA5F021}" presName="hierChild3" presStyleCnt="0"/>
      <dgm:spPr/>
    </dgm:pt>
  </dgm:ptLst>
  <dgm:cxnLst>
    <dgm:cxn modelId="{93C0C346-62BE-47A7-B59D-2169C381BBC3}" srcId="{6BC0D164-4642-4170-A001-CC1C307F3D88}" destId="{2BC0FD26-14B4-4376-8F97-8393BFA5F021}" srcOrd="3" destOrd="0" parTransId="{5F579D12-44F5-4E19-9173-76C1B6B07DCF}" sibTransId="{6A2A4A54-F92E-437F-948D-DA1C5F485A28}"/>
    <dgm:cxn modelId="{2B8F7D61-D811-4AC3-9C78-EEFB5026A1D1}" srcId="{6BC0D164-4642-4170-A001-CC1C307F3D88}" destId="{D125E0BC-215E-4BD5-A44F-8FE6B0B92A35}" srcOrd="2" destOrd="0" parTransId="{5592C204-C002-47E6-9374-7C80E38ACB9E}" sibTransId="{1E8633F9-4CC8-4D84-94ED-4596B405C0EE}"/>
    <dgm:cxn modelId="{080EDF08-FADC-495C-AE0D-9693A6DD89C7}" srcId="{6BC0D164-4642-4170-A001-CC1C307F3D88}" destId="{939EA781-5DEB-4A54-B9E2-AE2EEE54A034}" srcOrd="0" destOrd="0" parTransId="{5A9986E8-4FCB-4ED1-B71D-FD67D0119E7F}" sibTransId="{944F4563-1F2C-4C10-8365-805CBC4E9BD8}"/>
    <dgm:cxn modelId="{55919725-6AB5-4A27-9431-B76303EECB8B}" type="presOf" srcId="{D125E0BC-215E-4BD5-A44F-8FE6B0B92A35}" destId="{D4F0F3C4-C970-44E0-8BA8-88DCA0263345}" srcOrd="0" destOrd="0" presId="urn:microsoft.com/office/officeart/2005/8/layout/orgChart1"/>
    <dgm:cxn modelId="{FAEC7F8B-C814-4704-B618-F14C48630991}" srcId="{6BC0D164-4642-4170-A001-CC1C307F3D88}" destId="{36A7DBE3-26F0-49B3-924E-FE0905E8EBA6}" srcOrd="1" destOrd="0" parTransId="{6A04604D-31F2-4314-8142-1E68BDD8D1D8}" sibTransId="{AD294B4A-EA78-48F1-BF08-988693EE08D4}"/>
    <dgm:cxn modelId="{52BDDE48-CCD3-4D88-A304-C0CD108C830A}" type="presOf" srcId="{D125E0BC-215E-4BD5-A44F-8FE6B0B92A35}" destId="{F6A6A7FF-5827-43DE-B4EA-FAD6507559A1}" srcOrd="1" destOrd="0" presId="urn:microsoft.com/office/officeart/2005/8/layout/orgChart1"/>
    <dgm:cxn modelId="{13BC4AF3-994D-473B-A44B-AEB996D31126}" type="presOf" srcId="{2BC0FD26-14B4-4376-8F97-8393BFA5F021}" destId="{4FCEEEDC-4B3A-4076-B0D3-26D899D6E273}" srcOrd="0" destOrd="0" presId="urn:microsoft.com/office/officeart/2005/8/layout/orgChart1"/>
    <dgm:cxn modelId="{00A50C91-4C4D-4726-A4AE-75C6C0790493}" type="presOf" srcId="{36A7DBE3-26F0-49B3-924E-FE0905E8EBA6}" destId="{E69AD048-9DED-47BE-9B1D-E5BD38D7A98B}" srcOrd="0" destOrd="0" presId="urn:microsoft.com/office/officeart/2005/8/layout/orgChart1"/>
    <dgm:cxn modelId="{F81292B9-BEEF-4995-B0C3-8786AFF45803}" type="presOf" srcId="{36A7DBE3-26F0-49B3-924E-FE0905E8EBA6}" destId="{F2A8E6E1-1BA7-43DA-A048-4DD6E15C6FD2}" srcOrd="1" destOrd="0" presId="urn:microsoft.com/office/officeart/2005/8/layout/orgChart1"/>
    <dgm:cxn modelId="{F6ADD845-930D-473F-948E-E4A7837F89A6}" type="presOf" srcId="{6BC0D164-4642-4170-A001-CC1C307F3D88}" destId="{8B704ECD-CE81-41B6-8E10-A7634107B436}" srcOrd="0" destOrd="0" presId="urn:microsoft.com/office/officeart/2005/8/layout/orgChart1"/>
    <dgm:cxn modelId="{43D1BA47-A1B2-438A-BE7E-BE0F04C670A3}" type="presOf" srcId="{939EA781-5DEB-4A54-B9E2-AE2EEE54A034}" destId="{43E3A807-F362-4105-9F93-C216D6543351}" srcOrd="1" destOrd="0" presId="urn:microsoft.com/office/officeart/2005/8/layout/orgChart1"/>
    <dgm:cxn modelId="{F3103329-7534-4544-A04C-201F12BCD119}" type="presOf" srcId="{939EA781-5DEB-4A54-B9E2-AE2EEE54A034}" destId="{AF178A9D-1F21-444C-B2D6-912F15FADED7}" srcOrd="0" destOrd="0" presId="urn:microsoft.com/office/officeart/2005/8/layout/orgChart1"/>
    <dgm:cxn modelId="{6314F37D-B9E4-494F-97DF-D67A30050D03}" type="presOf" srcId="{2BC0FD26-14B4-4376-8F97-8393BFA5F021}" destId="{F7B0E6AA-F169-40E9-BC2A-CAEF398E34CA}" srcOrd="1" destOrd="0" presId="urn:microsoft.com/office/officeart/2005/8/layout/orgChart1"/>
    <dgm:cxn modelId="{61BDC788-66C7-4369-8CBE-5C008C62A2CF}" type="presParOf" srcId="{8B704ECD-CE81-41B6-8E10-A7634107B436}" destId="{80EEC102-6F3E-4CF7-B625-9DB63AEAA312}" srcOrd="0" destOrd="0" presId="urn:microsoft.com/office/officeart/2005/8/layout/orgChart1"/>
    <dgm:cxn modelId="{778CDF4E-45E8-4651-A04A-E564BABA7DB9}" type="presParOf" srcId="{80EEC102-6F3E-4CF7-B625-9DB63AEAA312}" destId="{FF0BAD05-8069-4267-8BE9-3F62B4ED0DFA}" srcOrd="0" destOrd="0" presId="urn:microsoft.com/office/officeart/2005/8/layout/orgChart1"/>
    <dgm:cxn modelId="{E120554C-B950-483A-8CD0-EAB5C23485ED}" type="presParOf" srcId="{FF0BAD05-8069-4267-8BE9-3F62B4ED0DFA}" destId="{AF178A9D-1F21-444C-B2D6-912F15FADED7}" srcOrd="0" destOrd="0" presId="urn:microsoft.com/office/officeart/2005/8/layout/orgChart1"/>
    <dgm:cxn modelId="{AD7C08BE-8147-4A3B-97B9-A2F7AA712B45}" type="presParOf" srcId="{FF0BAD05-8069-4267-8BE9-3F62B4ED0DFA}" destId="{43E3A807-F362-4105-9F93-C216D6543351}" srcOrd="1" destOrd="0" presId="urn:microsoft.com/office/officeart/2005/8/layout/orgChart1"/>
    <dgm:cxn modelId="{759F4F71-A2D8-48A4-8E52-CE22895BCE9E}" type="presParOf" srcId="{80EEC102-6F3E-4CF7-B625-9DB63AEAA312}" destId="{241245D9-13AB-4AD0-8D5C-FABF55D89A04}" srcOrd="1" destOrd="0" presId="urn:microsoft.com/office/officeart/2005/8/layout/orgChart1"/>
    <dgm:cxn modelId="{6484B1CF-40B8-48C0-B885-B20DFB17CBBE}" type="presParOf" srcId="{80EEC102-6F3E-4CF7-B625-9DB63AEAA312}" destId="{7C0C21F0-B639-4D52-876A-DC61FB83EC5D}" srcOrd="2" destOrd="0" presId="urn:microsoft.com/office/officeart/2005/8/layout/orgChart1"/>
    <dgm:cxn modelId="{A37613C4-1E16-4331-873F-9CD03768A893}" type="presParOf" srcId="{8B704ECD-CE81-41B6-8E10-A7634107B436}" destId="{B0B7CA61-534C-4AF4-991B-55B73B37D9C4}" srcOrd="1" destOrd="0" presId="urn:microsoft.com/office/officeart/2005/8/layout/orgChart1"/>
    <dgm:cxn modelId="{B2E5FF8A-300E-48F9-972D-B03A045C71BD}" type="presParOf" srcId="{B0B7CA61-534C-4AF4-991B-55B73B37D9C4}" destId="{4C8F8EEF-CF45-4890-AE0F-65013A6D8A01}" srcOrd="0" destOrd="0" presId="urn:microsoft.com/office/officeart/2005/8/layout/orgChart1"/>
    <dgm:cxn modelId="{71E8C272-3566-4846-A46C-3DE7B8EAB1AD}" type="presParOf" srcId="{4C8F8EEF-CF45-4890-AE0F-65013A6D8A01}" destId="{E69AD048-9DED-47BE-9B1D-E5BD38D7A98B}" srcOrd="0" destOrd="0" presId="urn:microsoft.com/office/officeart/2005/8/layout/orgChart1"/>
    <dgm:cxn modelId="{AFD2F6BF-E538-4BEE-A4AB-F59BBEBB2AE4}" type="presParOf" srcId="{4C8F8EEF-CF45-4890-AE0F-65013A6D8A01}" destId="{F2A8E6E1-1BA7-43DA-A048-4DD6E15C6FD2}" srcOrd="1" destOrd="0" presId="urn:microsoft.com/office/officeart/2005/8/layout/orgChart1"/>
    <dgm:cxn modelId="{7955E60F-AE55-4E62-BF50-BDE6A5274205}" type="presParOf" srcId="{B0B7CA61-534C-4AF4-991B-55B73B37D9C4}" destId="{B07D9C41-79A7-4202-ABE5-0C2CD0D42230}" srcOrd="1" destOrd="0" presId="urn:microsoft.com/office/officeart/2005/8/layout/orgChart1"/>
    <dgm:cxn modelId="{10568837-72A2-4282-9CA4-3D2EFD70926D}" type="presParOf" srcId="{B0B7CA61-534C-4AF4-991B-55B73B37D9C4}" destId="{1A69D30D-2453-4000-803A-30B3817BE9B0}" srcOrd="2" destOrd="0" presId="urn:microsoft.com/office/officeart/2005/8/layout/orgChart1"/>
    <dgm:cxn modelId="{91DD2F61-871A-4D67-9C50-9F113B8265A2}" type="presParOf" srcId="{8B704ECD-CE81-41B6-8E10-A7634107B436}" destId="{3AB5AEEF-1BE8-479E-99F4-13E4EB565A82}" srcOrd="2" destOrd="0" presId="urn:microsoft.com/office/officeart/2005/8/layout/orgChart1"/>
    <dgm:cxn modelId="{E853A0EB-878C-448B-A749-6ABDAFC6E0B6}" type="presParOf" srcId="{3AB5AEEF-1BE8-479E-99F4-13E4EB565A82}" destId="{E614D241-2B54-48A0-A976-BA4585ED712F}" srcOrd="0" destOrd="0" presId="urn:microsoft.com/office/officeart/2005/8/layout/orgChart1"/>
    <dgm:cxn modelId="{48F21240-C440-4E6A-8DDA-61477636FAB9}" type="presParOf" srcId="{E614D241-2B54-48A0-A976-BA4585ED712F}" destId="{D4F0F3C4-C970-44E0-8BA8-88DCA0263345}" srcOrd="0" destOrd="0" presId="urn:microsoft.com/office/officeart/2005/8/layout/orgChart1"/>
    <dgm:cxn modelId="{50A1B3F7-25E8-448A-8654-AE45E410EEB3}" type="presParOf" srcId="{E614D241-2B54-48A0-A976-BA4585ED712F}" destId="{F6A6A7FF-5827-43DE-B4EA-FAD6507559A1}" srcOrd="1" destOrd="0" presId="urn:microsoft.com/office/officeart/2005/8/layout/orgChart1"/>
    <dgm:cxn modelId="{98EECEB7-E3F8-4FBA-8889-B93FC204B349}" type="presParOf" srcId="{3AB5AEEF-1BE8-479E-99F4-13E4EB565A82}" destId="{EF92EDFA-2FCE-44A3-867E-F417D7C12A95}" srcOrd="1" destOrd="0" presId="urn:microsoft.com/office/officeart/2005/8/layout/orgChart1"/>
    <dgm:cxn modelId="{EE49B45B-EEF0-4451-BF4E-15190A482200}" type="presParOf" srcId="{3AB5AEEF-1BE8-479E-99F4-13E4EB565A82}" destId="{36212477-5587-456D-87B2-1992000BAC77}" srcOrd="2" destOrd="0" presId="urn:microsoft.com/office/officeart/2005/8/layout/orgChart1"/>
    <dgm:cxn modelId="{112E279F-C023-452E-977A-D1F9D189149C}" type="presParOf" srcId="{8B704ECD-CE81-41B6-8E10-A7634107B436}" destId="{A92D2920-F342-4B55-A4BA-952A70851AA3}" srcOrd="3" destOrd="0" presId="urn:microsoft.com/office/officeart/2005/8/layout/orgChart1"/>
    <dgm:cxn modelId="{3FE5F3A3-BD65-4FC9-93BE-529C0309D509}" type="presParOf" srcId="{A92D2920-F342-4B55-A4BA-952A70851AA3}" destId="{EE65ED92-D298-4109-B63E-DB388A5C13C3}" srcOrd="0" destOrd="0" presId="urn:microsoft.com/office/officeart/2005/8/layout/orgChart1"/>
    <dgm:cxn modelId="{900C1398-634F-4A19-B54B-3CCDFDE3A567}" type="presParOf" srcId="{EE65ED92-D298-4109-B63E-DB388A5C13C3}" destId="{4FCEEEDC-4B3A-4076-B0D3-26D899D6E273}" srcOrd="0" destOrd="0" presId="urn:microsoft.com/office/officeart/2005/8/layout/orgChart1"/>
    <dgm:cxn modelId="{7793D1D4-A8CF-44E4-BDB8-2991F5EE24DA}" type="presParOf" srcId="{EE65ED92-D298-4109-B63E-DB388A5C13C3}" destId="{F7B0E6AA-F169-40E9-BC2A-CAEF398E34CA}" srcOrd="1" destOrd="0" presId="urn:microsoft.com/office/officeart/2005/8/layout/orgChart1"/>
    <dgm:cxn modelId="{25B17C04-BEC6-49A4-BBE4-D2ECFA4F117D}" type="presParOf" srcId="{A92D2920-F342-4B55-A4BA-952A70851AA3}" destId="{ABA1F009-07EC-4742-A074-E14D0AAA4301}" srcOrd="1" destOrd="0" presId="urn:microsoft.com/office/officeart/2005/8/layout/orgChart1"/>
    <dgm:cxn modelId="{D0E264C4-E7D4-4F5B-A497-85112A8651B2}" type="presParOf" srcId="{A92D2920-F342-4B55-A4BA-952A70851AA3}" destId="{CA3BE378-FEB1-4333-BFD7-A07E84713A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255B0-2F76-4F66-98D4-F4CE1BD0C341}">
      <dsp:nvSpPr>
        <dsp:cNvPr id="0" name=""/>
        <dsp:cNvSpPr/>
      </dsp:nvSpPr>
      <dsp:spPr>
        <a:xfrm>
          <a:off x="0" y="190234"/>
          <a:ext cx="9720262" cy="6616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1. Field reports – such as outreach reports, reports from events</a:t>
          </a:r>
          <a:endParaRPr lang="en-US" sz="2900" kern="1200" dirty="0"/>
        </a:p>
      </dsp:txBody>
      <dsp:txXfrm>
        <a:off x="32298" y="222532"/>
        <a:ext cx="9655666" cy="597039"/>
      </dsp:txXfrm>
    </dsp:sp>
    <dsp:sp modelId="{58F204A0-3232-417F-87C7-AC479FEBCC53}">
      <dsp:nvSpPr>
        <dsp:cNvPr id="0" name=""/>
        <dsp:cNvSpPr/>
      </dsp:nvSpPr>
      <dsp:spPr>
        <a:xfrm>
          <a:off x="0" y="935389"/>
          <a:ext cx="9720262" cy="6616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2. Crowdsourced reports</a:t>
          </a:r>
          <a:endParaRPr lang="en-US" sz="2900" kern="1200"/>
        </a:p>
      </dsp:txBody>
      <dsp:txXfrm>
        <a:off x="32298" y="967687"/>
        <a:ext cx="9655666" cy="597039"/>
      </dsp:txXfrm>
    </dsp:sp>
    <dsp:sp modelId="{8AA4A521-85C0-4D8C-9CDC-750C69CA0FFC}">
      <dsp:nvSpPr>
        <dsp:cNvPr id="0" name=""/>
        <dsp:cNvSpPr/>
      </dsp:nvSpPr>
      <dsp:spPr>
        <a:xfrm>
          <a:off x="0" y="1680544"/>
          <a:ext cx="9720262" cy="6616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3. Social media content – posts, messages and comments</a:t>
          </a:r>
          <a:endParaRPr lang="en-US" sz="2900" kern="1200" dirty="0"/>
        </a:p>
      </dsp:txBody>
      <dsp:txXfrm>
        <a:off x="32298" y="1712842"/>
        <a:ext cx="9655666" cy="597039"/>
      </dsp:txXfrm>
    </dsp:sp>
    <dsp:sp modelId="{697A8DC4-CAB6-41EE-B3EA-78B75A89CA17}">
      <dsp:nvSpPr>
        <dsp:cNvPr id="0" name=""/>
        <dsp:cNvSpPr/>
      </dsp:nvSpPr>
      <dsp:spPr>
        <a:xfrm>
          <a:off x="0" y="2425700"/>
          <a:ext cx="9720262" cy="6616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4. Feedback from trainings </a:t>
          </a:r>
          <a:endParaRPr lang="en-US" sz="2900" kern="1200" dirty="0"/>
        </a:p>
      </dsp:txBody>
      <dsp:txXfrm>
        <a:off x="32298" y="2457998"/>
        <a:ext cx="9655666" cy="597039"/>
      </dsp:txXfrm>
    </dsp:sp>
    <dsp:sp modelId="{265D7969-A6F6-4910-B679-2FDD05FB236C}">
      <dsp:nvSpPr>
        <dsp:cNvPr id="0" name=""/>
        <dsp:cNvSpPr/>
      </dsp:nvSpPr>
      <dsp:spPr>
        <a:xfrm>
          <a:off x="0" y="3170855"/>
          <a:ext cx="9720262" cy="6616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5. Photos and videos created by HarassMap</a:t>
          </a:r>
          <a:endParaRPr lang="en-US" sz="2900" kern="1200" dirty="0"/>
        </a:p>
      </dsp:txBody>
      <dsp:txXfrm>
        <a:off x="32298" y="3203153"/>
        <a:ext cx="9655666" cy="597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7E38F-6523-448E-BDEA-5E1CFC074617}">
      <dsp:nvSpPr>
        <dsp:cNvPr id="0" name=""/>
        <dsp:cNvSpPr/>
      </dsp:nvSpPr>
      <dsp:spPr>
        <a:xfrm>
          <a:off x="3360555" y="67"/>
          <a:ext cx="2998960" cy="1499480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baseline="0" dirty="0" smtClean="0"/>
            <a:t>Challenges</a:t>
          </a:r>
          <a:endParaRPr lang="en-US" sz="5300" kern="1200" dirty="0"/>
        </a:p>
      </dsp:txBody>
      <dsp:txXfrm>
        <a:off x="3360555" y="67"/>
        <a:ext cx="2998960" cy="1499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78A9D-1F21-444C-B2D6-912F15FADED7}">
      <dsp:nvSpPr>
        <dsp:cNvPr id="0" name=""/>
        <dsp:cNvSpPr/>
      </dsp:nvSpPr>
      <dsp:spPr>
        <a:xfrm>
          <a:off x="5028" y="1487053"/>
          <a:ext cx="2097236" cy="1048618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Ethical </a:t>
          </a:r>
          <a:r>
            <a:rPr lang="en-US" sz="2500" kern="1200" dirty="0" smtClean="0"/>
            <a:t>issues and control over data usage </a:t>
          </a:r>
          <a:endParaRPr lang="en-US" sz="2500" kern="1200" dirty="0"/>
        </a:p>
      </dsp:txBody>
      <dsp:txXfrm>
        <a:off x="5028" y="1487053"/>
        <a:ext cx="2097236" cy="1048618"/>
      </dsp:txXfrm>
    </dsp:sp>
    <dsp:sp modelId="{E69AD048-9DED-47BE-9B1D-E5BD38D7A98B}">
      <dsp:nvSpPr>
        <dsp:cNvPr id="0" name=""/>
        <dsp:cNvSpPr/>
      </dsp:nvSpPr>
      <dsp:spPr>
        <a:xfrm>
          <a:off x="2542684" y="1487053"/>
          <a:ext cx="2097236" cy="1048618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Linguistic</a:t>
          </a:r>
          <a:endParaRPr lang="en-US" sz="2500" kern="1200" dirty="0"/>
        </a:p>
      </dsp:txBody>
      <dsp:txXfrm>
        <a:off x="2542684" y="1487053"/>
        <a:ext cx="2097236" cy="1048618"/>
      </dsp:txXfrm>
    </dsp:sp>
    <dsp:sp modelId="{D4F0F3C4-C970-44E0-8BA8-88DCA0263345}">
      <dsp:nvSpPr>
        <dsp:cNvPr id="0" name=""/>
        <dsp:cNvSpPr/>
      </dsp:nvSpPr>
      <dsp:spPr>
        <a:xfrm>
          <a:off x="5080340" y="1487053"/>
          <a:ext cx="2097236" cy="1048618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Technical assistance</a:t>
          </a:r>
          <a:endParaRPr lang="en-US" sz="2500" kern="1200" dirty="0"/>
        </a:p>
      </dsp:txBody>
      <dsp:txXfrm>
        <a:off x="5080340" y="1487053"/>
        <a:ext cx="2097236" cy="1048618"/>
      </dsp:txXfrm>
    </dsp:sp>
    <dsp:sp modelId="{4FCEEEDC-4B3A-4076-B0D3-26D899D6E273}">
      <dsp:nvSpPr>
        <dsp:cNvPr id="0" name=""/>
        <dsp:cNvSpPr/>
      </dsp:nvSpPr>
      <dsp:spPr>
        <a:xfrm>
          <a:off x="7617997" y="1487053"/>
          <a:ext cx="2097236" cy="1048618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Interest in the data</a:t>
          </a:r>
          <a:endParaRPr lang="en-US" sz="2500" kern="1200" dirty="0"/>
        </a:p>
      </dsp:txBody>
      <dsp:txXfrm>
        <a:off x="7617997" y="1487053"/>
        <a:ext cx="2097236" cy="1048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6C038A-EA66-43C8-AB2F-01147AA12D1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65C2-273B-473D-A251-E3BC9B96C6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14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038A-EA66-43C8-AB2F-01147AA12D1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65C2-273B-473D-A251-E3BC9B96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9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038A-EA66-43C8-AB2F-01147AA12D1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65C2-273B-473D-A251-E3BC9B96C6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3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038A-EA66-43C8-AB2F-01147AA12D1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65C2-273B-473D-A251-E3BC9B96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4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038A-EA66-43C8-AB2F-01147AA12D1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65C2-273B-473D-A251-E3BC9B96C6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64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038A-EA66-43C8-AB2F-01147AA12D1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65C2-273B-473D-A251-E3BC9B96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038A-EA66-43C8-AB2F-01147AA12D1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65C2-273B-473D-A251-E3BC9B96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038A-EA66-43C8-AB2F-01147AA12D1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65C2-273B-473D-A251-E3BC9B96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3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038A-EA66-43C8-AB2F-01147AA12D1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65C2-273B-473D-A251-E3BC9B96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5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038A-EA66-43C8-AB2F-01147AA12D1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65C2-273B-473D-A251-E3BC9B96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3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038A-EA66-43C8-AB2F-01147AA12D1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65C2-273B-473D-A251-E3BC9B96C61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07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66C038A-EA66-43C8-AB2F-01147AA12D1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F9B65C2-273B-473D-A251-E3BC9B96C6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8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290" y="4960137"/>
            <a:ext cx="7772400" cy="1463040"/>
          </a:xfrm>
        </p:spPr>
        <p:txBody>
          <a:bodyPr/>
          <a:lstStyle/>
          <a:p>
            <a:pPr algn="ctr"/>
            <a:r>
              <a:rPr lang="en-US" dirty="0" err="1" smtClean="0"/>
              <a:t>HarassMap’s</a:t>
            </a:r>
            <a:r>
              <a:rPr lang="en-US" dirty="0" smtClean="0"/>
              <a:t> Data Management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5088926"/>
            <a:ext cx="3200400" cy="1463040"/>
          </a:xfrm>
        </p:spPr>
        <p:txBody>
          <a:bodyPr>
            <a:normAutofit/>
          </a:bodyPr>
          <a:lstStyle/>
          <a:p>
            <a:r>
              <a:rPr lang="en-US" dirty="0" smtClean="0"/>
              <a:t>By</a:t>
            </a:r>
          </a:p>
          <a:p>
            <a:r>
              <a:rPr lang="en-US" sz="2400" dirty="0" smtClean="0"/>
              <a:t>Reem Wael </a:t>
            </a:r>
            <a:r>
              <a:rPr lang="en-US" sz="2400" dirty="0"/>
              <a:t>  </a:t>
            </a:r>
            <a:endParaRPr lang="en-US" sz="2400" dirty="0" smtClean="0"/>
          </a:p>
          <a:p>
            <a:r>
              <a:rPr lang="en-US" sz="2400" dirty="0" smtClean="0"/>
              <a:t>Director, HarassMap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90" y="609600"/>
            <a:ext cx="3259912" cy="325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Thank You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 smtClean="0"/>
              <a:t>Reem </a:t>
            </a:r>
            <a:r>
              <a:rPr lang="en-US" sz="3200" dirty="0"/>
              <a:t>Wael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dirty="0"/>
              <a:t>@Reem_Wael 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dirty="0"/>
              <a:t>Reem.Wael@harassmap.org</a:t>
            </a:r>
          </a:p>
        </p:txBody>
      </p:sp>
    </p:spTree>
    <p:extLst>
      <p:ext uri="{BB962C8B-B14F-4D97-AF65-F5344CB8AC3E}">
        <p14:creationId xmlns:p14="http://schemas.microsoft.com/office/powerpoint/2010/main" val="31806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Management Plan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883585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024128" y="1631418"/>
            <a:ext cx="9240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Organizing all information that we </a:t>
            </a:r>
            <a:r>
              <a:rPr lang="en-US" dirty="0" smtClean="0"/>
              <a:t>accumulated in the last five years and share on an online server with interested researchers.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8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221" y="0"/>
            <a:ext cx="9720072" cy="1499616"/>
          </a:xfrm>
        </p:spPr>
        <p:txBody>
          <a:bodyPr/>
          <a:lstStyle/>
          <a:p>
            <a:pPr algn="ctr"/>
            <a:r>
              <a:rPr lang="en-US" dirty="0" smtClean="0"/>
              <a:t>HarassMap Online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85" y="431440"/>
            <a:ext cx="10260943" cy="6558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4" y="160985"/>
            <a:ext cx="5275146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" r="7356" b="14006"/>
          <a:stretch/>
        </p:blipFill>
        <p:spPr>
          <a:xfrm>
            <a:off x="1336878" y="4578003"/>
            <a:ext cx="6000534" cy="1957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7907"/>
          <a:stretch/>
        </p:blipFill>
        <p:spPr>
          <a:xfrm>
            <a:off x="8130568" y="4578003"/>
            <a:ext cx="1914525" cy="1977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08" y="856444"/>
            <a:ext cx="6000534" cy="2847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27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" y="244700"/>
            <a:ext cx="10702343" cy="6237118"/>
          </a:xfrm>
        </p:spPr>
      </p:pic>
    </p:spTree>
    <p:extLst>
      <p:ext uri="{BB962C8B-B14F-4D97-AF65-F5344CB8AC3E}">
        <p14:creationId xmlns:p14="http://schemas.microsoft.com/office/powerpoint/2010/main" val="26309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" y="270456"/>
            <a:ext cx="10457644" cy="6452317"/>
          </a:xfrm>
        </p:spPr>
      </p:pic>
    </p:spTree>
    <p:extLst>
      <p:ext uri="{BB962C8B-B14F-4D97-AF65-F5344CB8AC3E}">
        <p14:creationId xmlns:p14="http://schemas.microsoft.com/office/powerpoint/2010/main" val="73345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5" y="585216"/>
            <a:ext cx="9997225" cy="5723509"/>
          </a:xfrm>
        </p:spPr>
      </p:pic>
    </p:spTree>
    <p:extLst>
      <p:ext uri="{BB962C8B-B14F-4D97-AF65-F5344CB8AC3E}">
        <p14:creationId xmlns:p14="http://schemas.microsoft.com/office/powerpoint/2010/main" val="262812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Successes &amp; lessons learned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 Data collection and storage was a very useful experience because we were not aware of the amount of data that we have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2. It is much easier to collect and store data as we receive it than retrospectively.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3</a:t>
            </a:r>
            <a:r>
              <a:rPr lang="en-US" sz="2400" dirty="0" smtClean="0"/>
              <a:t>. </a:t>
            </a:r>
            <a:r>
              <a:rPr lang="en-US" sz="2400" dirty="0" smtClean="0"/>
              <a:t>Seeing all the data categorized enables us to do some research on the changing attitudes towards sexual harassment throughout the last five years. 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621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05835526"/>
              </p:ext>
            </p:extLst>
          </p:nvPr>
        </p:nvGraphicFramePr>
        <p:xfrm>
          <a:off x="1024128" y="786384"/>
          <a:ext cx="9720072" cy="149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680687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Straight Arrow Connector 7"/>
          <p:cNvCxnSpPr>
            <a:stCxn id="5" idx="0"/>
          </p:cNvCxnSpPr>
          <p:nvPr/>
        </p:nvCxnSpPr>
        <p:spPr>
          <a:xfrm flipH="1">
            <a:off x="4536627" y="2286000"/>
            <a:ext cx="1347536" cy="1187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84163" y="2286000"/>
            <a:ext cx="1238532" cy="1339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84163" y="2286000"/>
            <a:ext cx="3512499" cy="138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133600" y="2286000"/>
            <a:ext cx="3750563" cy="1339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231</TotalTime>
  <Words>170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 Cen MT</vt:lpstr>
      <vt:lpstr>Tw Cen MT Condensed</vt:lpstr>
      <vt:lpstr>Wingdings 3</vt:lpstr>
      <vt:lpstr>Integral</vt:lpstr>
      <vt:lpstr>HarassMap’s Data Management Project</vt:lpstr>
      <vt:lpstr>Data Management Plan</vt:lpstr>
      <vt:lpstr>HarassMap Online</vt:lpstr>
      <vt:lpstr>PowerPoint Presentation</vt:lpstr>
      <vt:lpstr>PowerPoint Presentation</vt:lpstr>
      <vt:lpstr>PowerPoint Presentation</vt:lpstr>
      <vt:lpstr>PowerPoint Presentation</vt:lpstr>
      <vt:lpstr>Successes &amp; lessons learned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HarassMap’s Data Management Project</dc:title>
  <dc:creator>Reem Mohamed</dc:creator>
  <cp:lastModifiedBy>Reem Mohamed</cp:lastModifiedBy>
  <cp:revision>52</cp:revision>
  <dcterms:created xsi:type="dcterms:W3CDTF">2016-09-12T19:30:18Z</dcterms:created>
  <dcterms:modified xsi:type="dcterms:W3CDTF">2016-12-01T18:15:51Z</dcterms:modified>
</cp:coreProperties>
</file>