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14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89C2-8A3A-4146-A23F-FCF1A6B85133}" type="datetimeFigureOut">
              <a:rPr lang="es-ES" smtClean="0"/>
              <a:t>3/7/16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BADE1-E3D8-2A4B-B584-E07036E95B0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4673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89C2-8A3A-4146-A23F-FCF1A6B85133}" type="datetimeFigureOut">
              <a:rPr lang="es-ES" smtClean="0"/>
              <a:t>3/7/16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BADE1-E3D8-2A4B-B584-E07036E95B0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6708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89C2-8A3A-4146-A23F-FCF1A6B85133}" type="datetimeFigureOut">
              <a:rPr lang="es-ES" smtClean="0"/>
              <a:t>3/7/16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BADE1-E3D8-2A4B-B584-E07036E95B0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7509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89C2-8A3A-4146-A23F-FCF1A6B85133}" type="datetimeFigureOut">
              <a:rPr lang="es-ES" smtClean="0"/>
              <a:t>3/7/16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BADE1-E3D8-2A4B-B584-E07036E95B0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6050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89C2-8A3A-4146-A23F-FCF1A6B85133}" type="datetimeFigureOut">
              <a:rPr lang="es-ES" smtClean="0"/>
              <a:t>3/7/16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BADE1-E3D8-2A4B-B584-E07036E95B0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0314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89C2-8A3A-4146-A23F-FCF1A6B85133}" type="datetimeFigureOut">
              <a:rPr lang="es-ES" smtClean="0"/>
              <a:t>3/7/16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BADE1-E3D8-2A4B-B584-E07036E95B0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759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89C2-8A3A-4146-A23F-FCF1A6B85133}" type="datetimeFigureOut">
              <a:rPr lang="es-ES" smtClean="0"/>
              <a:t>3/7/16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BADE1-E3D8-2A4B-B584-E07036E95B0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0179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89C2-8A3A-4146-A23F-FCF1A6B85133}" type="datetimeFigureOut">
              <a:rPr lang="es-ES" smtClean="0"/>
              <a:t>3/7/16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BADE1-E3D8-2A4B-B584-E07036E95B0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9948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89C2-8A3A-4146-A23F-FCF1A6B85133}" type="datetimeFigureOut">
              <a:rPr lang="es-ES" smtClean="0"/>
              <a:t>3/7/16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BADE1-E3D8-2A4B-B584-E07036E95B0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9243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89C2-8A3A-4146-A23F-FCF1A6B85133}" type="datetimeFigureOut">
              <a:rPr lang="es-ES" smtClean="0"/>
              <a:t>3/7/16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BADE1-E3D8-2A4B-B584-E07036E95B0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7371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89C2-8A3A-4146-A23F-FCF1A6B85133}" type="datetimeFigureOut">
              <a:rPr lang="es-ES" smtClean="0"/>
              <a:t>3/7/16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BADE1-E3D8-2A4B-B584-E07036E95B0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7461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489C2-8A3A-4146-A23F-FCF1A6B85133}" type="datetimeFigureOut">
              <a:rPr lang="es-ES" smtClean="0"/>
              <a:t>3/7/16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BADE1-E3D8-2A4B-B584-E07036E95B0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6532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5566" y="675047"/>
            <a:ext cx="2149517" cy="86832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007587" y="804388"/>
            <a:ext cx="5267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Copyright and </a:t>
            </a:r>
            <a:r>
              <a:rPr lang="es-ES" b="1" dirty="0" err="1" smtClean="0"/>
              <a:t>Innovation</a:t>
            </a:r>
            <a:r>
              <a:rPr lang="es-ES" b="1" dirty="0" smtClean="0"/>
              <a:t> in </a:t>
            </a:r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Developing</a:t>
            </a:r>
            <a:r>
              <a:rPr lang="es-ES" b="1" dirty="0" smtClean="0"/>
              <a:t> </a:t>
            </a:r>
            <a:r>
              <a:rPr lang="es-ES" b="1" dirty="0" err="1" smtClean="0"/>
              <a:t>World</a:t>
            </a:r>
            <a:endParaRPr lang="es-ES" b="1" dirty="0" smtClean="0"/>
          </a:p>
          <a:p>
            <a:r>
              <a:rPr lang="es-ES" b="1" dirty="0" err="1" smtClean="0"/>
              <a:t>Background</a:t>
            </a:r>
            <a:endParaRPr lang="es-ES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1007587" y="1940111"/>
            <a:ext cx="51187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1600" dirty="0" err="1" smtClean="0"/>
              <a:t>How</a:t>
            </a:r>
            <a:r>
              <a:rPr lang="es-ES" sz="1600" dirty="0" smtClean="0"/>
              <a:t> copyright </a:t>
            </a:r>
            <a:r>
              <a:rPr lang="es-ES" sz="1600" dirty="0" err="1" smtClean="0"/>
              <a:t>law</a:t>
            </a:r>
            <a:r>
              <a:rPr lang="es-ES" sz="1600" dirty="0" smtClean="0"/>
              <a:t> </a:t>
            </a:r>
            <a:r>
              <a:rPr lang="es-ES" sz="1600" dirty="0" err="1" smtClean="0"/>
              <a:t>changes</a:t>
            </a:r>
            <a:r>
              <a:rPr lang="es-ES" sz="1600" dirty="0" smtClean="0"/>
              <a:t> </a:t>
            </a:r>
            <a:r>
              <a:rPr lang="es-ES" sz="1600" dirty="0" err="1" smtClean="0"/>
              <a:t>because</a:t>
            </a:r>
            <a:r>
              <a:rPr lang="es-ES" sz="1600" dirty="0" smtClean="0"/>
              <a:t> of </a:t>
            </a:r>
            <a:r>
              <a:rPr lang="es-ES" sz="1600" dirty="0" err="1" smtClean="0"/>
              <a:t>FTAs</a:t>
            </a:r>
            <a:endParaRPr lang="es-ES" sz="1600" dirty="0" smtClean="0"/>
          </a:p>
          <a:p>
            <a:pPr marL="285750" indent="-285750">
              <a:buFont typeface="Arial"/>
              <a:buChar char="•"/>
            </a:pPr>
            <a:r>
              <a:rPr lang="es-ES" sz="1600" dirty="0" err="1" smtClean="0"/>
              <a:t>Developing</a:t>
            </a:r>
            <a:r>
              <a:rPr lang="es-ES" sz="1600" dirty="0" smtClean="0"/>
              <a:t> </a:t>
            </a:r>
            <a:r>
              <a:rPr lang="es-ES" sz="1600" dirty="0" err="1" smtClean="0"/>
              <a:t>countries</a:t>
            </a:r>
            <a:r>
              <a:rPr lang="es-ES" sz="1600" dirty="0" smtClean="0"/>
              <a:t> </a:t>
            </a:r>
            <a:r>
              <a:rPr lang="es-ES" sz="1600" dirty="0" err="1" smtClean="0"/>
              <a:t>can’t</a:t>
            </a:r>
            <a:r>
              <a:rPr lang="es-ES" sz="1600" dirty="0" smtClean="0"/>
              <a:t> </a:t>
            </a:r>
            <a:r>
              <a:rPr lang="es-ES" sz="1600" dirty="0" err="1" smtClean="0"/>
              <a:t>expand</a:t>
            </a:r>
            <a:r>
              <a:rPr lang="es-ES" sz="1600" dirty="0" smtClean="0"/>
              <a:t> </a:t>
            </a:r>
            <a:r>
              <a:rPr lang="es-ES" sz="1600" dirty="0" err="1" smtClean="0"/>
              <a:t>their</a:t>
            </a:r>
            <a:r>
              <a:rPr lang="es-ES" sz="1600" dirty="0" smtClean="0"/>
              <a:t> </a:t>
            </a:r>
            <a:r>
              <a:rPr lang="es-ES" sz="1600" dirty="0" err="1" smtClean="0"/>
              <a:t>user’s</a:t>
            </a:r>
            <a:r>
              <a:rPr lang="es-ES" sz="1600" dirty="0" smtClean="0"/>
              <a:t> </a:t>
            </a:r>
            <a:r>
              <a:rPr lang="es-ES" sz="1600" dirty="0" err="1" smtClean="0"/>
              <a:t>rights</a:t>
            </a:r>
            <a:endParaRPr lang="es-ES" sz="1600" dirty="0" smtClean="0"/>
          </a:p>
          <a:p>
            <a:pPr marL="285750" indent="-285750">
              <a:buFont typeface="Arial"/>
              <a:buChar char="•"/>
            </a:pPr>
            <a:r>
              <a:rPr lang="es-ES" sz="1600" dirty="0" smtClean="0"/>
              <a:t>¿</a:t>
            </a:r>
            <a:r>
              <a:rPr lang="es-ES" sz="1600" dirty="0" err="1" smtClean="0"/>
              <a:t>Which</a:t>
            </a:r>
            <a:r>
              <a:rPr lang="es-ES" sz="1600" dirty="0" smtClean="0"/>
              <a:t> are </a:t>
            </a:r>
            <a:r>
              <a:rPr lang="es-ES" sz="1600" dirty="0" err="1" smtClean="0"/>
              <a:t>the</a:t>
            </a:r>
            <a:r>
              <a:rPr lang="es-ES" sz="1600" dirty="0" smtClean="0"/>
              <a:t> </a:t>
            </a:r>
            <a:r>
              <a:rPr lang="es-ES" sz="1600" dirty="0" err="1" smtClean="0"/>
              <a:t>economic</a:t>
            </a:r>
            <a:r>
              <a:rPr lang="es-ES" sz="1600" dirty="0" smtClean="0"/>
              <a:t> and social </a:t>
            </a:r>
            <a:r>
              <a:rPr lang="es-ES" sz="1600" dirty="0" err="1" smtClean="0"/>
              <a:t>effects</a:t>
            </a:r>
            <a:r>
              <a:rPr lang="es-ES" sz="1600" dirty="0"/>
              <a:t>?</a:t>
            </a:r>
            <a:endParaRPr lang="es-ES" sz="1600" dirty="0" smtClean="0"/>
          </a:p>
          <a:p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2465157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5566" y="675047"/>
            <a:ext cx="2149517" cy="86832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007587" y="804388"/>
            <a:ext cx="5267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Copyright and </a:t>
            </a:r>
            <a:r>
              <a:rPr lang="es-ES" b="1" dirty="0" err="1" smtClean="0"/>
              <a:t>Innovation</a:t>
            </a:r>
            <a:r>
              <a:rPr lang="es-ES" b="1" dirty="0" smtClean="0"/>
              <a:t> in </a:t>
            </a:r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Developing</a:t>
            </a:r>
            <a:r>
              <a:rPr lang="es-ES" b="1" dirty="0" smtClean="0"/>
              <a:t> </a:t>
            </a:r>
            <a:r>
              <a:rPr lang="es-ES" b="1" dirty="0" err="1" smtClean="0"/>
              <a:t>World</a:t>
            </a:r>
            <a:endParaRPr lang="es-ES" b="1" dirty="0" smtClean="0"/>
          </a:p>
          <a:p>
            <a:r>
              <a:rPr lang="es-ES" b="1" dirty="0" err="1" smtClean="0"/>
              <a:t>Approaches</a:t>
            </a:r>
            <a:endParaRPr lang="es-ES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1007587" y="1940111"/>
            <a:ext cx="51187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1600" dirty="0" smtClean="0"/>
              <a:t>Case </a:t>
            </a:r>
            <a:r>
              <a:rPr lang="es-ES" sz="1600" dirty="0" err="1" smtClean="0"/>
              <a:t>studies</a:t>
            </a:r>
            <a:r>
              <a:rPr lang="es-ES" sz="1600" dirty="0" smtClean="0"/>
              <a:t> in </a:t>
            </a:r>
            <a:r>
              <a:rPr lang="es-ES" sz="1600" dirty="0" err="1" smtClean="0"/>
              <a:t>targeted</a:t>
            </a:r>
            <a:r>
              <a:rPr lang="es-ES" sz="1600" dirty="0" smtClean="0"/>
              <a:t> </a:t>
            </a:r>
            <a:r>
              <a:rPr lang="es-ES" sz="1600" dirty="0" err="1" smtClean="0"/>
              <a:t>countries</a:t>
            </a:r>
            <a:endParaRPr lang="es-ES" sz="1600" dirty="0" smtClean="0"/>
          </a:p>
          <a:p>
            <a:pPr marL="285750" indent="-285750">
              <a:buFont typeface="Arial"/>
              <a:buChar char="•"/>
            </a:pPr>
            <a:r>
              <a:rPr lang="es-ES" sz="1600" dirty="0" err="1" smtClean="0"/>
              <a:t>Creation</a:t>
            </a:r>
            <a:r>
              <a:rPr lang="es-ES" sz="1600" dirty="0" smtClean="0"/>
              <a:t> of </a:t>
            </a:r>
            <a:r>
              <a:rPr lang="es-ES" sz="1600" dirty="0" err="1" smtClean="0"/>
              <a:t>an</a:t>
            </a:r>
            <a:r>
              <a:rPr lang="es-ES" sz="1600" dirty="0" smtClean="0"/>
              <a:t> </a:t>
            </a:r>
            <a:r>
              <a:rPr lang="es-ES" sz="1600" dirty="0" err="1" smtClean="0"/>
              <a:t>econometric</a:t>
            </a:r>
            <a:r>
              <a:rPr lang="es-ES" sz="1600" dirty="0" smtClean="0"/>
              <a:t> </a:t>
            </a:r>
            <a:r>
              <a:rPr lang="es-ES" sz="1600" dirty="0" err="1" smtClean="0"/>
              <a:t>user</a:t>
            </a:r>
            <a:r>
              <a:rPr lang="es-ES" sz="1600" dirty="0" smtClean="0"/>
              <a:t> </a:t>
            </a:r>
            <a:r>
              <a:rPr lang="es-ES" sz="1600" dirty="0" err="1" smtClean="0"/>
              <a:t>rights</a:t>
            </a:r>
            <a:r>
              <a:rPr lang="es-ES" sz="1600" dirty="0" smtClean="0"/>
              <a:t> </a:t>
            </a:r>
            <a:r>
              <a:rPr lang="es-ES" sz="1600" dirty="0" err="1" smtClean="0"/>
              <a:t>index</a:t>
            </a:r>
            <a:endParaRPr lang="es-ES" sz="1600" dirty="0" smtClean="0"/>
          </a:p>
          <a:p>
            <a:pPr marL="285750" indent="-285750">
              <a:buFont typeface="Arial"/>
              <a:buChar char="•"/>
            </a:pPr>
            <a:r>
              <a:rPr lang="es-ES" sz="1600" dirty="0" err="1" smtClean="0"/>
              <a:t>Policy</a:t>
            </a:r>
            <a:r>
              <a:rPr lang="es-ES" sz="1600" dirty="0" smtClean="0"/>
              <a:t> </a:t>
            </a:r>
            <a:r>
              <a:rPr lang="es-ES" sz="1600" dirty="0" err="1" smtClean="0"/>
              <a:t>briefings</a:t>
            </a:r>
            <a:r>
              <a:rPr lang="es-ES" sz="1600" dirty="0" smtClean="0"/>
              <a:t> and </a:t>
            </a:r>
            <a:r>
              <a:rPr lang="es-ES" sz="1600" dirty="0" err="1" smtClean="0"/>
              <a:t>papers</a:t>
            </a:r>
            <a:endParaRPr lang="es-ES" sz="1600" dirty="0" smtClean="0"/>
          </a:p>
          <a:p>
            <a:pPr marL="285750" indent="-285750">
              <a:buFont typeface="Arial"/>
              <a:buChar char="•"/>
            </a:pPr>
            <a:r>
              <a:rPr lang="es-ES" sz="1600" dirty="0" err="1" smtClean="0"/>
              <a:t>Workshops</a:t>
            </a:r>
            <a:endParaRPr lang="es-ES" sz="1600" dirty="0" smtClean="0"/>
          </a:p>
          <a:p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470994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5566" y="675047"/>
            <a:ext cx="2149517" cy="86832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007587" y="804388"/>
            <a:ext cx="5267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Copyright and </a:t>
            </a:r>
            <a:r>
              <a:rPr lang="es-ES" b="1" dirty="0" err="1" smtClean="0"/>
              <a:t>Innovation</a:t>
            </a:r>
            <a:r>
              <a:rPr lang="es-ES" b="1" dirty="0" smtClean="0"/>
              <a:t> in </a:t>
            </a:r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Developing</a:t>
            </a:r>
            <a:r>
              <a:rPr lang="es-ES" b="1" dirty="0" smtClean="0"/>
              <a:t> </a:t>
            </a:r>
            <a:r>
              <a:rPr lang="es-ES" b="1" dirty="0" err="1" smtClean="0"/>
              <a:t>World</a:t>
            </a:r>
            <a:endParaRPr lang="es-ES" b="1" dirty="0" smtClean="0"/>
          </a:p>
          <a:p>
            <a:r>
              <a:rPr lang="es-ES" b="1" dirty="0" smtClean="0"/>
              <a:t>Data </a:t>
            </a:r>
            <a:r>
              <a:rPr lang="es-ES" b="1" dirty="0" err="1" smtClean="0"/>
              <a:t>sharing</a:t>
            </a:r>
            <a:r>
              <a:rPr lang="es-ES" b="1" dirty="0" smtClean="0"/>
              <a:t> </a:t>
            </a:r>
            <a:r>
              <a:rPr lang="es-ES" b="1" dirty="0" err="1" smtClean="0"/>
              <a:t>project</a:t>
            </a:r>
            <a:endParaRPr lang="es-ES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1007587" y="1940111"/>
            <a:ext cx="51187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1600" dirty="0" err="1" smtClean="0"/>
              <a:t>This</a:t>
            </a:r>
            <a:r>
              <a:rPr lang="es-ES" sz="1600" dirty="0" smtClean="0"/>
              <a:t> </a:t>
            </a:r>
            <a:r>
              <a:rPr lang="es-ES" sz="1600" dirty="0" err="1" smtClean="0"/>
              <a:t>is</a:t>
            </a:r>
            <a:r>
              <a:rPr lang="es-ES" sz="1600" dirty="0" smtClean="0"/>
              <a:t> </a:t>
            </a:r>
            <a:r>
              <a:rPr lang="es-ES" sz="1600" dirty="0" err="1" smtClean="0"/>
              <a:t>the</a:t>
            </a:r>
            <a:r>
              <a:rPr lang="es-ES" sz="1600" dirty="0" smtClean="0"/>
              <a:t> </a:t>
            </a:r>
            <a:r>
              <a:rPr lang="es-ES" sz="1600" dirty="0" err="1" smtClean="0"/>
              <a:t>largest</a:t>
            </a:r>
            <a:r>
              <a:rPr lang="es-ES" sz="1600" dirty="0" smtClean="0"/>
              <a:t> </a:t>
            </a:r>
            <a:r>
              <a:rPr lang="es-ES" sz="1600" dirty="0" err="1" smtClean="0"/>
              <a:t>project</a:t>
            </a:r>
            <a:r>
              <a:rPr lang="es-ES" sz="1600" dirty="0" smtClean="0"/>
              <a:t> in </a:t>
            </a:r>
            <a:r>
              <a:rPr lang="es-ES" sz="1600" dirty="0" err="1" smtClean="0"/>
              <a:t>DD’s</a:t>
            </a:r>
            <a:r>
              <a:rPr lang="es-ES" sz="1600" dirty="0" smtClean="0"/>
              <a:t> </a:t>
            </a:r>
            <a:r>
              <a:rPr lang="es-ES" sz="1600" dirty="0" err="1" smtClean="0"/>
              <a:t>history</a:t>
            </a:r>
            <a:endParaRPr lang="es-ES" sz="1600" dirty="0" smtClean="0"/>
          </a:p>
          <a:p>
            <a:pPr marL="285750" indent="-285750">
              <a:buFont typeface="Arial"/>
              <a:buChar char="•"/>
            </a:pPr>
            <a:r>
              <a:rPr lang="es-ES" sz="1600" dirty="0" err="1" smtClean="0"/>
              <a:t>Organisation</a:t>
            </a:r>
            <a:r>
              <a:rPr lang="es-ES" sz="1600" dirty="0" smtClean="0"/>
              <a:t> </a:t>
            </a:r>
            <a:r>
              <a:rPr lang="es-ES" sz="1600" dirty="0" err="1" smtClean="0"/>
              <a:t>growth</a:t>
            </a:r>
            <a:r>
              <a:rPr lang="es-ES" sz="1600" dirty="0" smtClean="0"/>
              <a:t>, </a:t>
            </a:r>
            <a:r>
              <a:rPr lang="es-ES" sz="1600" dirty="0" err="1" smtClean="0"/>
              <a:t>we</a:t>
            </a:r>
            <a:r>
              <a:rPr lang="es-ES" sz="1600" dirty="0" smtClean="0"/>
              <a:t> </a:t>
            </a:r>
            <a:r>
              <a:rPr lang="es-ES" sz="1600" dirty="0" err="1" smtClean="0"/>
              <a:t>need</a:t>
            </a:r>
            <a:r>
              <a:rPr lang="es-ES" sz="1600" dirty="0" smtClean="0"/>
              <a:t> a data </a:t>
            </a:r>
            <a:r>
              <a:rPr lang="es-ES" sz="1600" dirty="0" err="1" smtClean="0"/>
              <a:t>management</a:t>
            </a:r>
            <a:r>
              <a:rPr lang="es-ES" sz="1600" dirty="0" smtClean="0"/>
              <a:t> plan</a:t>
            </a:r>
          </a:p>
          <a:p>
            <a:pPr marL="285750" indent="-285750">
              <a:buFont typeface="Arial"/>
              <a:buChar char="•"/>
            </a:pPr>
            <a:r>
              <a:rPr lang="es-ES" sz="1600" dirty="0" err="1" smtClean="0"/>
              <a:t>Openness</a:t>
            </a:r>
            <a:r>
              <a:rPr lang="es-ES" sz="1600" dirty="0" smtClean="0"/>
              <a:t> </a:t>
            </a:r>
            <a:r>
              <a:rPr lang="es-ES" sz="1600" dirty="0" err="1" smtClean="0"/>
              <a:t>is</a:t>
            </a:r>
            <a:r>
              <a:rPr lang="es-ES" sz="1600" dirty="0" smtClean="0"/>
              <a:t> </a:t>
            </a:r>
            <a:r>
              <a:rPr lang="es-ES" sz="1600" dirty="0" err="1" smtClean="0"/>
              <a:t>one</a:t>
            </a:r>
            <a:r>
              <a:rPr lang="es-ES" sz="1600" dirty="0" smtClean="0"/>
              <a:t> of </a:t>
            </a:r>
            <a:r>
              <a:rPr lang="es-ES" sz="1600" dirty="0" err="1" smtClean="0"/>
              <a:t>DD’s</a:t>
            </a:r>
            <a:r>
              <a:rPr lang="es-ES" sz="1600" dirty="0" smtClean="0"/>
              <a:t> </a:t>
            </a:r>
            <a:r>
              <a:rPr lang="es-ES" sz="1600" dirty="0" err="1" smtClean="0"/>
              <a:t>main</a:t>
            </a:r>
            <a:r>
              <a:rPr lang="es-ES" sz="1600" dirty="0" smtClean="0"/>
              <a:t> </a:t>
            </a:r>
            <a:r>
              <a:rPr lang="es-ES" sz="1600" dirty="0" err="1" smtClean="0"/>
              <a:t>values</a:t>
            </a:r>
            <a:endParaRPr lang="es-ES" sz="1600" dirty="0" smtClean="0"/>
          </a:p>
          <a:p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4709941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90</Words>
  <Application>Microsoft Macintosh PowerPoint</Application>
  <PresentationFormat>Presentación en pantalla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Company>ONG Derechos Digitales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Danae Tapia</dc:creator>
  <cp:lastModifiedBy>Danae Tapia</cp:lastModifiedBy>
  <cp:revision>4</cp:revision>
  <dcterms:created xsi:type="dcterms:W3CDTF">2016-03-07T12:41:54Z</dcterms:created>
  <dcterms:modified xsi:type="dcterms:W3CDTF">2016-03-07T13:20:12Z</dcterms:modified>
</cp:coreProperties>
</file>